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heme/theme2.xml" ContentType="application/vnd.openxmlformats-officedocument.theme+xml"/>
  <Override PartName="/ppt/tags/tag1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2.xml" ContentType="application/vnd.openxmlformats-officedocument.presentationml.tags+xml"/>
  <Override PartName="/ppt/notesSlides/notesSlide3.xml" ContentType="application/vnd.openxmlformats-officedocument.presentationml.notesSlide+xml"/>
  <Override PartName="/ppt/tags/tag13.xml" ContentType="application/vnd.openxmlformats-officedocument.presentationml.tags+xml"/>
  <Override PartName="/ppt/notesSlides/notesSlide4.xml" ContentType="application/vnd.openxmlformats-officedocument.presentationml.notesSlide+xml"/>
  <Override PartName="/ppt/tags/tag14.xml" ContentType="application/vnd.openxmlformats-officedocument.presentationml.tags+xml"/>
  <Override PartName="/ppt/notesSlides/notesSlide5.xml" ContentType="application/vnd.openxmlformats-officedocument.presentationml.notesSlide+xml"/>
  <Override PartName="/ppt/tags/tag15.xml" ContentType="application/vnd.openxmlformats-officedocument.presentationml.tags+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9.xml" ContentType="application/vnd.openxmlformats-officedocument.presentationml.notesSlide+xml"/>
  <Override PartName="/ppt/tags/tag16.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17.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18.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19.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tags/tag20.xml" ContentType="application/vnd.openxmlformats-officedocument.presentationml.tags+xml"/>
  <Override PartName="/ppt/notesSlides/notesSlide30.xml" ContentType="application/vnd.openxmlformats-officedocument.presentationml.notesSlide+xml"/>
  <Override PartName="/ppt/tags/tag21.xml" ContentType="application/vnd.openxmlformats-officedocument.presentationml.tags+xml"/>
  <Override PartName="/ppt/notesSlides/notesSlide31.xml" ContentType="application/vnd.openxmlformats-officedocument.presentationml.notesSlide+xml"/>
  <Override PartName="/ppt/tags/tag22.xml" ContentType="application/vnd.openxmlformats-officedocument.presentationml.tags+xml"/>
  <Override PartName="/ppt/notesSlides/notesSlide32.xml" ContentType="application/vnd.openxmlformats-officedocument.presentationml.notesSlide+xml"/>
  <Override PartName="/ppt/tags/tag23.xml" ContentType="application/vnd.openxmlformats-officedocument.presentationml.tags+xml"/>
  <Override PartName="/ppt/tags/tag24.xml" ContentType="application/vnd.openxmlformats-officedocument.presentationml.tags+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8"/>
  </p:notesMasterIdLst>
  <p:sldIdLst>
    <p:sldId id="272" r:id="rId2"/>
    <p:sldId id="428" r:id="rId3"/>
    <p:sldId id="387" r:id="rId4"/>
    <p:sldId id="260" r:id="rId5"/>
    <p:sldId id="373" r:id="rId6"/>
    <p:sldId id="262" r:id="rId7"/>
    <p:sldId id="273" r:id="rId8"/>
    <p:sldId id="274" r:id="rId9"/>
    <p:sldId id="275" r:id="rId10"/>
    <p:sldId id="406" r:id="rId11"/>
    <p:sldId id="281" r:id="rId12"/>
    <p:sldId id="280" r:id="rId13"/>
    <p:sldId id="282" r:id="rId14"/>
    <p:sldId id="415" r:id="rId15"/>
    <p:sldId id="408" r:id="rId16"/>
    <p:sldId id="409" r:id="rId17"/>
    <p:sldId id="410" r:id="rId18"/>
    <p:sldId id="411" r:id="rId19"/>
    <p:sldId id="412" r:id="rId20"/>
    <p:sldId id="416" r:id="rId21"/>
    <p:sldId id="293" r:id="rId22"/>
    <p:sldId id="417" r:id="rId23"/>
    <p:sldId id="418" r:id="rId24"/>
    <p:sldId id="419" r:id="rId25"/>
    <p:sldId id="433" r:id="rId26"/>
    <p:sldId id="435" r:id="rId27"/>
    <p:sldId id="434" r:id="rId28"/>
    <p:sldId id="407" r:id="rId29"/>
    <p:sldId id="413" r:id="rId30"/>
    <p:sldId id="283" r:id="rId31"/>
    <p:sldId id="284" r:id="rId32"/>
    <p:sldId id="370" r:id="rId33"/>
    <p:sldId id="323" r:id="rId34"/>
    <p:sldId id="288" r:id="rId35"/>
    <p:sldId id="292" r:id="rId36"/>
    <p:sldId id="290" r:id="rId37"/>
    <p:sldId id="421" r:id="rId38"/>
    <p:sldId id="422" r:id="rId39"/>
    <p:sldId id="375" r:id="rId40"/>
    <p:sldId id="294" r:id="rId41"/>
    <p:sldId id="286" r:id="rId42"/>
    <p:sldId id="414" r:id="rId43"/>
    <p:sldId id="424" r:id="rId44"/>
    <p:sldId id="423" r:id="rId45"/>
    <p:sldId id="426" r:id="rId46"/>
    <p:sldId id="425" r:id="rId47"/>
    <p:sldId id="431" r:id="rId48"/>
    <p:sldId id="376" r:id="rId49"/>
    <p:sldId id="432" r:id="rId50"/>
    <p:sldId id="429" r:id="rId51"/>
    <p:sldId id="430" r:id="rId52"/>
    <p:sldId id="399" r:id="rId53"/>
    <p:sldId id="328" r:id="rId54"/>
    <p:sldId id="427" r:id="rId55"/>
    <p:sldId id="267" r:id="rId56"/>
    <p:sldId id="268" r:id="rId5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78"/>
    <p:restoredTop sz="94662"/>
  </p:normalViewPr>
  <p:slideViewPr>
    <p:cSldViewPr snapToGrid="0" snapToObjects="1">
      <p:cViewPr varScale="1">
        <p:scale>
          <a:sx n="67" d="100"/>
          <a:sy n="67" d="100"/>
        </p:scale>
        <p:origin x="57" y="558"/>
      </p:cViewPr>
      <p:guideLst/>
    </p:cSldViewPr>
  </p:slideViewPr>
  <p:notesTextViewPr>
    <p:cViewPr>
      <p:scale>
        <a:sx n="1" d="1"/>
        <a:sy n="1" d="1"/>
      </p:scale>
      <p:origin x="0" y="0"/>
    </p:cViewPr>
  </p:notesTextViewPr>
  <p:notesViewPr>
    <p:cSldViewPr snapToGrid="0" snapToObjects="1">
      <p:cViewPr varScale="1">
        <p:scale>
          <a:sx n="83" d="100"/>
          <a:sy n="83" d="100"/>
        </p:scale>
        <p:origin x="3680" y="20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04363D5-3AB2-4F63-A6DF-58CD6E6005E2}" type="doc">
      <dgm:prSet loTypeId="urn:microsoft.com/office/officeart/2005/8/layout/process1" loCatId="process" qsTypeId="urn:microsoft.com/office/officeart/2005/8/quickstyle/simple1" qsCatId="simple" csTypeId="urn:microsoft.com/office/officeart/2005/8/colors/accent1_2" csCatId="accent1" phldr="1"/>
      <dgm:spPr/>
    </dgm:pt>
    <dgm:pt modelId="{69260B88-1BF8-4766-AB19-4BDD3B30DC84}">
      <dgm:prSet phldrT="[Text]"/>
      <dgm:spPr>
        <a:noFill/>
        <a:ln>
          <a:solidFill>
            <a:schemeClr val="bg1">
              <a:lumMod val="75000"/>
            </a:schemeClr>
          </a:solidFill>
        </a:ln>
      </dgm:spPr>
      <dgm:t>
        <a:bodyPr/>
        <a:lstStyle/>
        <a:p>
          <a:r>
            <a:rPr lang="en-US" dirty="0">
              <a:solidFill>
                <a:schemeClr val="bg1">
                  <a:lumMod val="75000"/>
                </a:schemeClr>
              </a:solidFill>
            </a:rPr>
            <a:t>Props</a:t>
          </a:r>
        </a:p>
      </dgm:t>
    </dgm:pt>
    <dgm:pt modelId="{9055B931-04F9-4FFE-8BF0-96C26E1E4AB9}" type="parTrans" cxnId="{1C2A5EB4-6625-420D-A6CD-DBB4585CB09C}">
      <dgm:prSet/>
      <dgm:spPr/>
      <dgm:t>
        <a:bodyPr/>
        <a:lstStyle/>
        <a:p>
          <a:endParaRPr lang="en-US"/>
        </a:p>
      </dgm:t>
    </dgm:pt>
    <dgm:pt modelId="{C13B8112-0277-4815-9D28-F8E907458A8F}" type="sibTrans" cxnId="{1C2A5EB4-6625-420D-A6CD-DBB4585CB09C}">
      <dgm:prSet/>
      <dgm:spPr>
        <a:solidFill>
          <a:srgbClr val="EA8D7A"/>
        </a:solidFill>
      </dgm:spPr>
      <dgm:t>
        <a:bodyPr/>
        <a:lstStyle/>
        <a:p>
          <a:endParaRPr lang="en-US" dirty="0"/>
        </a:p>
      </dgm:t>
    </dgm:pt>
    <dgm:pt modelId="{42F870A2-D16C-4843-8536-D9E0A9BF268B}">
      <dgm:prSet phldrT="[Text]"/>
      <dgm:spPr>
        <a:noFill/>
        <a:ln>
          <a:solidFill>
            <a:schemeClr val="bg1">
              <a:lumMod val="75000"/>
            </a:schemeClr>
          </a:solidFill>
        </a:ln>
      </dgm:spPr>
      <dgm:t>
        <a:bodyPr/>
        <a:lstStyle/>
        <a:p>
          <a:r>
            <a:rPr lang="en-US" dirty="0">
              <a:solidFill>
                <a:schemeClr val="bg1">
                  <a:lumMod val="75000"/>
                </a:schemeClr>
              </a:solidFill>
            </a:rPr>
            <a:t>Component</a:t>
          </a:r>
        </a:p>
      </dgm:t>
    </dgm:pt>
    <dgm:pt modelId="{996AA99F-CBE4-4FC5-A773-66300CA0BB7E}" type="parTrans" cxnId="{30315708-5377-44C5-B17D-D3E8B9A55C76}">
      <dgm:prSet/>
      <dgm:spPr/>
      <dgm:t>
        <a:bodyPr/>
        <a:lstStyle/>
        <a:p>
          <a:endParaRPr lang="en-US"/>
        </a:p>
      </dgm:t>
    </dgm:pt>
    <dgm:pt modelId="{C1FCD86C-0DA4-488F-BCDB-7EBB878BC297}" type="sibTrans" cxnId="{30315708-5377-44C5-B17D-D3E8B9A55C76}">
      <dgm:prSet/>
      <dgm:spPr>
        <a:solidFill>
          <a:srgbClr val="EA8D7A"/>
        </a:solidFill>
      </dgm:spPr>
      <dgm:t>
        <a:bodyPr/>
        <a:lstStyle/>
        <a:p>
          <a:endParaRPr lang="en-US"/>
        </a:p>
      </dgm:t>
    </dgm:pt>
    <dgm:pt modelId="{48C72E17-0C1B-45B0-9A7F-5DD561069EFD}">
      <dgm:prSet phldrT="[Text]"/>
      <dgm:spPr>
        <a:noFill/>
        <a:ln>
          <a:solidFill>
            <a:schemeClr val="bg1">
              <a:lumMod val="75000"/>
            </a:schemeClr>
          </a:solidFill>
        </a:ln>
      </dgm:spPr>
      <dgm:t>
        <a:bodyPr/>
        <a:lstStyle/>
        <a:p>
          <a:r>
            <a:rPr lang="en-US" dirty="0">
              <a:solidFill>
                <a:schemeClr val="bg1">
                  <a:lumMod val="75000"/>
                </a:schemeClr>
              </a:solidFill>
            </a:rPr>
            <a:t>DOM</a:t>
          </a:r>
        </a:p>
      </dgm:t>
    </dgm:pt>
    <dgm:pt modelId="{D837E22A-C18D-4C08-9C84-E3D15B62078E}" type="parTrans" cxnId="{84E95591-59E5-42D6-8D7D-680FB62D5222}">
      <dgm:prSet/>
      <dgm:spPr/>
      <dgm:t>
        <a:bodyPr/>
        <a:lstStyle/>
        <a:p>
          <a:endParaRPr lang="en-US"/>
        </a:p>
      </dgm:t>
    </dgm:pt>
    <dgm:pt modelId="{2C8775D4-526E-4697-A259-6C7B2A0B3061}" type="sibTrans" cxnId="{84E95591-59E5-42D6-8D7D-680FB62D5222}">
      <dgm:prSet/>
      <dgm:spPr/>
      <dgm:t>
        <a:bodyPr/>
        <a:lstStyle/>
        <a:p>
          <a:endParaRPr lang="en-US"/>
        </a:p>
      </dgm:t>
    </dgm:pt>
    <dgm:pt modelId="{13696CFC-F69A-4005-B9F5-4356D96759FF}" type="pres">
      <dgm:prSet presAssocID="{E04363D5-3AB2-4F63-A6DF-58CD6E6005E2}" presName="Name0" presStyleCnt="0">
        <dgm:presLayoutVars>
          <dgm:dir/>
          <dgm:resizeHandles val="exact"/>
        </dgm:presLayoutVars>
      </dgm:prSet>
      <dgm:spPr/>
    </dgm:pt>
    <dgm:pt modelId="{391ABDC6-CF38-42D1-B5DD-BFDFB00B5D80}" type="pres">
      <dgm:prSet presAssocID="{69260B88-1BF8-4766-AB19-4BDD3B30DC84}" presName="node" presStyleLbl="node1" presStyleIdx="0" presStyleCnt="3" custLinFactNeighborX="-88390" custLinFactNeighborY="29993">
        <dgm:presLayoutVars>
          <dgm:bulletEnabled val="1"/>
        </dgm:presLayoutVars>
      </dgm:prSet>
      <dgm:spPr/>
    </dgm:pt>
    <dgm:pt modelId="{AFE2464C-C686-40A7-BDC1-3642BD617128}" type="pres">
      <dgm:prSet presAssocID="{C13B8112-0277-4815-9D28-F8E907458A8F}" presName="sibTrans" presStyleLbl="sibTrans2D1" presStyleIdx="0" presStyleCnt="2"/>
      <dgm:spPr/>
    </dgm:pt>
    <dgm:pt modelId="{7E472383-2740-48F7-BCD9-15C3D1CEAC8F}" type="pres">
      <dgm:prSet presAssocID="{C13B8112-0277-4815-9D28-F8E907458A8F}" presName="connectorText" presStyleLbl="sibTrans2D1" presStyleIdx="0" presStyleCnt="2"/>
      <dgm:spPr/>
    </dgm:pt>
    <dgm:pt modelId="{3A756506-85D2-4067-953A-0D933E114414}" type="pres">
      <dgm:prSet presAssocID="{42F870A2-D16C-4843-8536-D9E0A9BF268B}" presName="node" presStyleLbl="node1" presStyleIdx="1" presStyleCnt="3" custScaleX="157925" custScaleY="174127" custLinFactNeighborX="11025" custLinFactNeighborY="37656">
        <dgm:presLayoutVars>
          <dgm:bulletEnabled val="1"/>
        </dgm:presLayoutVars>
      </dgm:prSet>
      <dgm:spPr/>
    </dgm:pt>
    <dgm:pt modelId="{E0E011C8-1EAB-4F52-9FD6-0F13FA020DDC}" type="pres">
      <dgm:prSet presAssocID="{C1FCD86C-0DA4-488F-BCDB-7EBB878BC297}" presName="sibTrans" presStyleLbl="sibTrans2D1" presStyleIdx="1" presStyleCnt="2"/>
      <dgm:spPr/>
    </dgm:pt>
    <dgm:pt modelId="{CC7F2F1C-C71E-400F-A8C9-29B4D3BB3474}" type="pres">
      <dgm:prSet presAssocID="{C1FCD86C-0DA4-488F-BCDB-7EBB878BC297}" presName="connectorText" presStyleLbl="sibTrans2D1" presStyleIdx="1" presStyleCnt="2"/>
      <dgm:spPr/>
    </dgm:pt>
    <dgm:pt modelId="{B4BA3CB5-E5A7-42F4-85CB-BB93B8B026A3}" type="pres">
      <dgm:prSet presAssocID="{48C72E17-0C1B-45B0-9A7F-5DD561069EFD}" presName="node" presStyleLbl="node1" presStyleIdx="2" presStyleCnt="3" custLinFactNeighborX="22330" custLinFactNeighborY="29993">
        <dgm:presLayoutVars>
          <dgm:bulletEnabled val="1"/>
        </dgm:presLayoutVars>
      </dgm:prSet>
      <dgm:spPr/>
    </dgm:pt>
  </dgm:ptLst>
  <dgm:cxnLst>
    <dgm:cxn modelId="{30315708-5377-44C5-B17D-D3E8B9A55C76}" srcId="{E04363D5-3AB2-4F63-A6DF-58CD6E6005E2}" destId="{42F870A2-D16C-4843-8536-D9E0A9BF268B}" srcOrd="1" destOrd="0" parTransId="{996AA99F-CBE4-4FC5-A773-66300CA0BB7E}" sibTransId="{C1FCD86C-0DA4-488F-BCDB-7EBB878BC297}"/>
    <dgm:cxn modelId="{B2C01E29-815E-4A65-BAD5-3D62B1A43CC8}" type="presOf" srcId="{42F870A2-D16C-4843-8536-D9E0A9BF268B}" destId="{3A756506-85D2-4067-953A-0D933E114414}" srcOrd="0" destOrd="0" presId="urn:microsoft.com/office/officeart/2005/8/layout/process1"/>
    <dgm:cxn modelId="{8C9A7D47-84CD-475C-BB94-B8096BFF23A5}" type="presOf" srcId="{C1FCD86C-0DA4-488F-BCDB-7EBB878BC297}" destId="{E0E011C8-1EAB-4F52-9FD6-0F13FA020DDC}" srcOrd="0" destOrd="0" presId="urn:microsoft.com/office/officeart/2005/8/layout/process1"/>
    <dgm:cxn modelId="{3445AA68-4199-475B-8917-0706BE190346}" type="presOf" srcId="{C13B8112-0277-4815-9D28-F8E907458A8F}" destId="{7E472383-2740-48F7-BCD9-15C3D1CEAC8F}" srcOrd="1" destOrd="0" presId="urn:microsoft.com/office/officeart/2005/8/layout/process1"/>
    <dgm:cxn modelId="{66B6636A-D325-42C9-8382-33D9E6F32444}" type="presOf" srcId="{69260B88-1BF8-4766-AB19-4BDD3B30DC84}" destId="{391ABDC6-CF38-42D1-B5DD-BFDFB00B5D80}" srcOrd="0" destOrd="0" presId="urn:microsoft.com/office/officeart/2005/8/layout/process1"/>
    <dgm:cxn modelId="{D9A38678-E90A-4F7C-8C67-EF209E7A4A03}" type="presOf" srcId="{C1FCD86C-0DA4-488F-BCDB-7EBB878BC297}" destId="{CC7F2F1C-C71E-400F-A8C9-29B4D3BB3474}" srcOrd="1" destOrd="0" presId="urn:microsoft.com/office/officeart/2005/8/layout/process1"/>
    <dgm:cxn modelId="{84E95591-59E5-42D6-8D7D-680FB62D5222}" srcId="{E04363D5-3AB2-4F63-A6DF-58CD6E6005E2}" destId="{48C72E17-0C1B-45B0-9A7F-5DD561069EFD}" srcOrd="2" destOrd="0" parTransId="{D837E22A-C18D-4C08-9C84-E3D15B62078E}" sibTransId="{2C8775D4-526E-4697-A259-6C7B2A0B3061}"/>
    <dgm:cxn modelId="{1E9525A5-AFC4-4CDD-9C7B-48BB936AA55C}" type="presOf" srcId="{C13B8112-0277-4815-9D28-F8E907458A8F}" destId="{AFE2464C-C686-40A7-BDC1-3642BD617128}" srcOrd="0" destOrd="0" presId="urn:microsoft.com/office/officeart/2005/8/layout/process1"/>
    <dgm:cxn modelId="{1C2A5EB4-6625-420D-A6CD-DBB4585CB09C}" srcId="{E04363D5-3AB2-4F63-A6DF-58CD6E6005E2}" destId="{69260B88-1BF8-4766-AB19-4BDD3B30DC84}" srcOrd="0" destOrd="0" parTransId="{9055B931-04F9-4FFE-8BF0-96C26E1E4AB9}" sibTransId="{C13B8112-0277-4815-9D28-F8E907458A8F}"/>
    <dgm:cxn modelId="{54A1B0EB-113F-4BAE-8628-A709556D433F}" type="presOf" srcId="{E04363D5-3AB2-4F63-A6DF-58CD6E6005E2}" destId="{13696CFC-F69A-4005-B9F5-4356D96759FF}" srcOrd="0" destOrd="0" presId="urn:microsoft.com/office/officeart/2005/8/layout/process1"/>
    <dgm:cxn modelId="{F8CFF7EC-E557-412B-BF32-4B930719941A}" type="presOf" srcId="{48C72E17-0C1B-45B0-9A7F-5DD561069EFD}" destId="{B4BA3CB5-E5A7-42F4-85CB-BB93B8B026A3}" srcOrd="0" destOrd="0" presId="urn:microsoft.com/office/officeart/2005/8/layout/process1"/>
    <dgm:cxn modelId="{10F4FF7D-5D9B-4957-8FBC-DC6589C8E6CF}" type="presParOf" srcId="{13696CFC-F69A-4005-B9F5-4356D96759FF}" destId="{391ABDC6-CF38-42D1-B5DD-BFDFB00B5D80}" srcOrd="0" destOrd="0" presId="urn:microsoft.com/office/officeart/2005/8/layout/process1"/>
    <dgm:cxn modelId="{5A8B087F-28E3-4B14-9030-26D333BD8F6C}" type="presParOf" srcId="{13696CFC-F69A-4005-B9F5-4356D96759FF}" destId="{AFE2464C-C686-40A7-BDC1-3642BD617128}" srcOrd="1" destOrd="0" presId="urn:microsoft.com/office/officeart/2005/8/layout/process1"/>
    <dgm:cxn modelId="{D5D0E1AF-CA14-43AD-A191-93496B5319D1}" type="presParOf" srcId="{AFE2464C-C686-40A7-BDC1-3642BD617128}" destId="{7E472383-2740-48F7-BCD9-15C3D1CEAC8F}" srcOrd="0" destOrd="0" presId="urn:microsoft.com/office/officeart/2005/8/layout/process1"/>
    <dgm:cxn modelId="{402FB9DF-2A3A-4BD8-8D8A-2F1FE7FB2EC8}" type="presParOf" srcId="{13696CFC-F69A-4005-B9F5-4356D96759FF}" destId="{3A756506-85D2-4067-953A-0D933E114414}" srcOrd="2" destOrd="0" presId="urn:microsoft.com/office/officeart/2005/8/layout/process1"/>
    <dgm:cxn modelId="{C5DABCC3-B131-4AB2-93B1-F67E171156F7}" type="presParOf" srcId="{13696CFC-F69A-4005-B9F5-4356D96759FF}" destId="{E0E011C8-1EAB-4F52-9FD6-0F13FA020DDC}" srcOrd="3" destOrd="0" presId="urn:microsoft.com/office/officeart/2005/8/layout/process1"/>
    <dgm:cxn modelId="{37D02E74-CEEC-40D4-BA69-DED286C4BF26}" type="presParOf" srcId="{E0E011C8-1EAB-4F52-9FD6-0F13FA020DDC}" destId="{CC7F2F1C-C71E-400F-A8C9-29B4D3BB3474}" srcOrd="0" destOrd="0" presId="urn:microsoft.com/office/officeart/2005/8/layout/process1"/>
    <dgm:cxn modelId="{74D95E53-7245-49BC-AD55-0CA18146B497}" type="presParOf" srcId="{13696CFC-F69A-4005-B9F5-4356D96759FF}" destId="{B4BA3CB5-E5A7-42F4-85CB-BB93B8B026A3}" srcOrd="4" destOrd="0" presId="urn:microsoft.com/office/officeart/2005/8/layout/process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7DF3C20-746F-4391-B00A-795CBEFC4BA6}" type="doc">
      <dgm:prSet loTypeId="urn:microsoft.com/office/officeart/2005/8/layout/architecture" loCatId="list" qsTypeId="urn:microsoft.com/office/officeart/2005/8/quickstyle/simple1" qsCatId="simple" csTypeId="urn:microsoft.com/office/officeart/2005/8/colors/accent1_2" csCatId="accent1" phldr="1"/>
      <dgm:spPr/>
      <dgm:t>
        <a:bodyPr/>
        <a:lstStyle/>
        <a:p>
          <a:endParaRPr lang="en-US"/>
        </a:p>
      </dgm:t>
    </dgm:pt>
    <dgm:pt modelId="{B267560C-0C63-493F-9FE6-16DC3ECA1F09}">
      <dgm:prSet phldrT="[Text]"/>
      <dgm:spPr>
        <a:noFill/>
        <a:ln>
          <a:solidFill>
            <a:schemeClr val="tx2"/>
          </a:solidFill>
        </a:ln>
      </dgm:spPr>
      <dgm:t>
        <a:bodyPr/>
        <a:lstStyle/>
        <a:p>
          <a:r>
            <a:rPr lang="en-US" dirty="0">
              <a:solidFill>
                <a:schemeClr val="tx2">
                  <a:lumMod val="75000"/>
                  <a:lumOff val="25000"/>
                </a:schemeClr>
              </a:solidFill>
            </a:rPr>
            <a:t>&lt;Six/&gt;</a:t>
          </a:r>
        </a:p>
      </dgm:t>
    </dgm:pt>
    <dgm:pt modelId="{7CDA4FEC-6200-44A1-9806-2E01C665062A}" type="parTrans" cxnId="{7F0BE9A2-BCEB-4068-B863-B17D4DC6D7CD}">
      <dgm:prSet/>
      <dgm:spPr/>
      <dgm:t>
        <a:bodyPr/>
        <a:lstStyle/>
        <a:p>
          <a:endParaRPr lang="en-US"/>
        </a:p>
      </dgm:t>
    </dgm:pt>
    <dgm:pt modelId="{2D8856C7-5375-448D-ABA1-40DFFDA44DBD}" type="sibTrans" cxnId="{7F0BE9A2-BCEB-4068-B863-B17D4DC6D7CD}">
      <dgm:prSet/>
      <dgm:spPr/>
      <dgm:t>
        <a:bodyPr/>
        <a:lstStyle/>
        <a:p>
          <a:endParaRPr lang="en-US"/>
        </a:p>
      </dgm:t>
    </dgm:pt>
    <dgm:pt modelId="{D187ACA9-9AA1-420A-BED5-BDCFF67B5978}">
      <dgm:prSet phldrT="[Text]"/>
      <dgm:spPr>
        <a:noFill/>
        <a:ln>
          <a:solidFill>
            <a:schemeClr val="tx2"/>
          </a:solidFill>
        </a:ln>
      </dgm:spPr>
      <dgm:t>
        <a:bodyPr/>
        <a:lstStyle/>
        <a:p>
          <a:r>
            <a:rPr lang="en-US" dirty="0">
              <a:solidFill>
                <a:schemeClr val="tx2">
                  <a:lumMod val="75000"/>
                  <a:lumOff val="25000"/>
                </a:schemeClr>
              </a:solidFill>
            </a:rPr>
            <a:t>&lt;Four/&gt;</a:t>
          </a:r>
        </a:p>
      </dgm:t>
    </dgm:pt>
    <dgm:pt modelId="{8F81665D-82B7-4A25-BF5C-B457A839F4B4}" type="parTrans" cxnId="{09A9B264-B9C6-42A8-AEC9-3917C2BD0DFF}">
      <dgm:prSet/>
      <dgm:spPr/>
      <dgm:t>
        <a:bodyPr/>
        <a:lstStyle/>
        <a:p>
          <a:endParaRPr lang="en-US"/>
        </a:p>
      </dgm:t>
    </dgm:pt>
    <dgm:pt modelId="{72E57B7D-1CC6-48A9-B110-0FE5E8BE925A}" type="sibTrans" cxnId="{09A9B264-B9C6-42A8-AEC9-3917C2BD0DFF}">
      <dgm:prSet/>
      <dgm:spPr/>
      <dgm:t>
        <a:bodyPr/>
        <a:lstStyle/>
        <a:p>
          <a:endParaRPr lang="en-US"/>
        </a:p>
      </dgm:t>
    </dgm:pt>
    <dgm:pt modelId="{8BC5ECCC-7B9D-4BAD-A34A-B2510F10D1D3}">
      <dgm:prSet phldrT="[Text]"/>
      <dgm:spPr>
        <a:noFill/>
        <a:ln>
          <a:solidFill>
            <a:schemeClr val="tx2"/>
          </a:solidFill>
        </a:ln>
      </dgm:spPr>
      <dgm:t>
        <a:bodyPr/>
        <a:lstStyle/>
        <a:p>
          <a:r>
            <a:rPr lang="en-US" dirty="0">
              <a:solidFill>
                <a:schemeClr val="tx2">
                  <a:lumMod val="75000"/>
                  <a:lumOff val="25000"/>
                </a:schemeClr>
              </a:solidFill>
            </a:rPr>
            <a:t>&lt;one/&gt;</a:t>
          </a:r>
        </a:p>
      </dgm:t>
    </dgm:pt>
    <dgm:pt modelId="{0D57A75F-AD82-4AE9-AFBA-41EAB02DCB8A}" type="parTrans" cxnId="{8AF78938-0D57-45E9-A639-8B23AC3A22E2}">
      <dgm:prSet/>
      <dgm:spPr/>
      <dgm:t>
        <a:bodyPr/>
        <a:lstStyle/>
        <a:p>
          <a:endParaRPr lang="en-US"/>
        </a:p>
      </dgm:t>
    </dgm:pt>
    <dgm:pt modelId="{7DEA6395-C309-43A0-B789-7FC7F88C3413}" type="sibTrans" cxnId="{8AF78938-0D57-45E9-A639-8B23AC3A22E2}">
      <dgm:prSet/>
      <dgm:spPr/>
      <dgm:t>
        <a:bodyPr/>
        <a:lstStyle/>
        <a:p>
          <a:endParaRPr lang="en-US"/>
        </a:p>
      </dgm:t>
    </dgm:pt>
    <dgm:pt modelId="{CB5C7D77-8C3E-45FD-9CAE-656CF9309111}">
      <dgm:prSet phldrT="[Text]"/>
      <dgm:spPr>
        <a:noFill/>
        <a:ln>
          <a:solidFill>
            <a:schemeClr val="tx2"/>
          </a:solidFill>
        </a:ln>
      </dgm:spPr>
      <dgm:t>
        <a:bodyPr/>
        <a:lstStyle/>
        <a:p>
          <a:r>
            <a:rPr lang="en-US" dirty="0">
              <a:solidFill>
                <a:schemeClr val="tx2">
                  <a:lumMod val="75000"/>
                  <a:lumOff val="25000"/>
                </a:schemeClr>
              </a:solidFill>
            </a:rPr>
            <a:t>&lt;Two/&gt;</a:t>
          </a:r>
        </a:p>
      </dgm:t>
    </dgm:pt>
    <dgm:pt modelId="{524659ED-B536-4134-AC67-49555D498772}" type="parTrans" cxnId="{A49E7A0A-D12B-4912-949D-4A6A7A0C9AFA}">
      <dgm:prSet/>
      <dgm:spPr/>
      <dgm:t>
        <a:bodyPr/>
        <a:lstStyle/>
        <a:p>
          <a:endParaRPr lang="en-US"/>
        </a:p>
      </dgm:t>
    </dgm:pt>
    <dgm:pt modelId="{26683CD6-B904-4F79-B684-BBC9802155A6}" type="sibTrans" cxnId="{A49E7A0A-D12B-4912-949D-4A6A7A0C9AFA}">
      <dgm:prSet/>
      <dgm:spPr/>
      <dgm:t>
        <a:bodyPr/>
        <a:lstStyle/>
        <a:p>
          <a:endParaRPr lang="en-US"/>
        </a:p>
      </dgm:t>
    </dgm:pt>
    <dgm:pt modelId="{31723A34-DC89-48CC-A03C-56F8F1F4497B}">
      <dgm:prSet phldrT="[Text]"/>
      <dgm:spPr>
        <a:noFill/>
        <a:ln>
          <a:solidFill>
            <a:schemeClr val="tx2"/>
          </a:solidFill>
        </a:ln>
      </dgm:spPr>
      <dgm:t>
        <a:bodyPr/>
        <a:lstStyle/>
        <a:p>
          <a:r>
            <a:rPr lang="en-US" dirty="0">
              <a:solidFill>
                <a:schemeClr val="tx2">
                  <a:lumMod val="75000"/>
                  <a:lumOff val="25000"/>
                </a:schemeClr>
              </a:solidFill>
            </a:rPr>
            <a:t>&lt;Five/&gt;</a:t>
          </a:r>
        </a:p>
      </dgm:t>
    </dgm:pt>
    <dgm:pt modelId="{107B8CAC-0036-4F44-8E20-EDF0BF86FD47}" type="parTrans" cxnId="{706D88C8-1519-4E73-BB83-22BAFCAC1F32}">
      <dgm:prSet/>
      <dgm:spPr/>
      <dgm:t>
        <a:bodyPr/>
        <a:lstStyle/>
        <a:p>
          <a:endParaRPr lang="en-US"/>
        </a:p>
      </dgm:t>
    </dgm:pt>
    <dgm:pt modelId="{16310F5A-7E47-42A5-A86B-F1CC10AA4093}" type="sibTrans" cxnId="{706D88C8-1519-4E73-BB83-22BAFCAC1F32}">
      <dgm:prSet/>
      <dgm:spPr/>
      <dgm:t>
        <a:bodyPr/>
        <a:lstStyle/>
        <a:p>
          <a:endParaRPr lang="en-US"/>
        </a:p>
      </dgm:t>
    </dgm:pt>
    <dgm:pt modelId="{83458070-5C14-4B80-954D-422F598617AD}">
      <dgm:prSet phldrT="[Text]"/>
      <dgm:spPr>
        <a:noFill/>
        <a:ln>
          <a:solidFill>
            <a:schemeClr val="tx2"/>
          </a:solidFill>
        </a:ln>
      </dgm:spPr>
      <dgm:t>
        <a:bodyPr/>
        <a:lstStyle/>
        <a:p>
          <a:r>
            <a:rPr lang="en-US" dirty="0">
              <a:solidFill>
                <a:schemeClr val="tx2">
                  <a:lumMod val="75000"/>
                  <a:lumOff val="25000"/>
                </a:schemeClr>
              </a:solidFill>
            </a:rPr>
            <a:t>&lt;Three/&gt;</a:t>
          </a:r>
        </a:p>
      </dgm:t>
    </dgm:pt>
    <dgm:pt modelId="{48024882-8CB2-4C64-A39A-F6DF08F83B3C}" type="parTrans" cxnId="{09ECF1E2-CBFF-431A-A2DF-A39C980F0600}">
      <dgm:prSet/>
      <dgm:spPr/>
      <dgm:t>
        <a:bodyPr/>
        <a:lstStyle/>
        <a:p>
          <a:endParaRPr lang="en-US"/>
        </a:p>
      </dgm:t>
    </dgm:pt>
    <dgm:pt modelId="{236E532B-6297-45E4-BD3C-3B3694A51144}" type="sibTrans" cxnId="{09ECF1E2-CBFF-431A-A2DF-A39C980F0600}">
      <dgm:prSet/>
      <dgm:spPr/>
      <dgm:t>
        <a:bodyPr/>
        <a:lstStyle/>
        <a:p>
          <a:endParaRPr lang="en-US"/>
        </a:p>
      </dgm:t>
    </dgm:pt>
    <dgm:pt modelId="{D162C4EB-17AB-4D4B-A38D-55628A80B1D6}" type="pres">
      <dgm:prSet presAssocID="{C7DF3C20-746F-4391-B00A-795CBEFC4BA6}" presName="Name0" presStyleCnt="0">
        <dgm:presLayoutVars>
          <dgm:chPref val="1"/>
          <dgm:dir/>
          <dgm:animOne val="branch"/>
          <dgm:animLvl val="lvl"/>
          <dgm:resizeHandles/>
        </dgm:presLayoutVars>
      </dgm:prSet>
      <dgm:spPr/>
    </dgm:pt>
    <dgm:pt modelId="{1CCD3418-D718-471E-B693-7B0D6DCABD79}" type="pres">
      <dgm:prSet presAssocID="{B267560C-0C63-493F-9FE6-16DC3ECA1F09}" presName="vertOne" presStyleCnt="0"/>
      <dgm:spPr/>
    </dgm:pt>
    <dgm:pt modelId="{8322F491-D106-4729-9950-6BFC724480D9}" type="pres">
      <dgm:prSet presAssocID="{B267560C-0C63-493F-9FE6-16DC3ECA1F09}" presName="txOne" presStyleLbl="node0" presStyleIdx="0" presStyleCnt="1" custLinFactNeighborX="96" custLinFactNeighborY="-46425">
        <dgm:presLayoutVars>
          <dgm:chPref val="3"/>
        </dgm:presLayoutVars>
      </dgm:prSet>
      <dgm:spPr/>
    </dgm:pt>
    <dgm:pt modelId="{BE8C20EA-2786-4960-B728-501DF9561290}" type="pres">
      <dgm:prSet presAssocID="{B267560C-0C63-493F-9FE6-16DC3ECA1F09}" presName="parTransOne" presStyleCnt="0"/>
      <dgm:spPr/>
    </dgm:pt>
    <dgm:pt modelId="{20A52033-F6C7-41D6-A430-7C177ED17134}" type="pres">
      <dgm:prSet presAssocID="{B267560C-0C63-493F-9FE6-16DC3ECA1F09}" presName="horzOne" presStyleCnt="0"/>
      <dgm:spPr/>
    </dgm:pt>
    <dgm:pt modelId="{95F7BE95-8329-443E-B4A5-BCE9FAD01A23}" type="pres">
      <dgm:prSet presAssocID="{D187ACA9-9AA1-420A-BED5-BDCFF67B5978}" presName="vertTwo" presStyleCnt="0"/>
      <dgm:spPr/>
    </dgm:pt>
    <dgm:pt modelId="{E22B5DF8-3600-43D5-B8BE-CB10575D3AE7}" type="pres">
      <dgm:prSet presAssocID="{D187ACA9-9AA1-420A-BED5-BDCFF67B5978}" presName="txTwo" presStyleLbl="node2" presStyleIdx="0" presStyleCnt="2">
        <dgm:presLayoutVars>
          <dgm:chPref val="3"/>
        </dgm:presLayoutVars>
      </dgm:prSet>
      <dgm:spPr/>
    </dgm:pt>
    <dgm:pt modelId="{AD28A68E-EA7A-4753-A6C3-8B942F7AB009}" type="pres">
      <dgm:prSet presAssocID="{D187ACA9-9AA1-420A-BED5-BDCFF67B5978}" presName="parTransTwo" presStyleCnt="0"/>
      <dgm:spPr/>
    </dgm:pt>
    <dgm:pt modelId="{3A502B56-46D7-4367-BEB1-87EA08761D25}" type="pres">
      <dgm:prSet presAssocID="{D187ACA9-9AA1-420A-BED5-BDCFF67B5978}" presName="horzTwo" presStyleCnt="0"/>
      <dgm:spPr/>
    </dgm:pt>
    <dgm:pt modelId="{AC4DEE66-2CF8-44B0-A23B-E1D04FE80156}" type="pres">
      <dgm:prSet presAssocID="{8BC5ECCC-7B9D-4BAD-A34A-B2510F10D1D3}" presName="vertThree" presStyleCnt="0"/>
      <dgm:spPr/>
    </dgm:pt>
    <dgm:pt modelId="{0C3D1B2E-1425-4644-9A48-914F84310AF7}" type="pres">
      <dgm:prSet presAssocID="{8BC5ECCC-7B9D-4BAD-A34A-B2510F10D1D3}" presName="txThree" presStyleLbl="node3" presStyleIdx="0" presStyleCnt="3">
        <dgm:presLayoutVars>
          <dgm:chPref val="3"/>
        </dgm:presLayoutVars>
      </dgm:prSet>
      <dgm:spPr/>
    </dgm:pt>
    <dgm:pt modelId="{307B9115-7632-49B4-B64F-A773B10D0026}" type="pres">
      <dgm:prSet presAssocID="{8BC5ECCC-7B9D-4BAD-A34A-B2510F10D1D3}" presName="horzThree" presStyleCnt="0"/>
      <dgm:spPr/>
    </dgm:pt>
    <dgm:pt modelId="{A45A272B-95F2-43CC-BB5F-197980FEC9D5}" type="pres">
      <dgm:prSet presAssocID="{7DEA6395-C309-43A0-B789-7FC7F88C3413}" presName="sibSpaceThree" presStyleCnt="0"/>
      <dgm:spPr/>
    </dgm:pt>
    <dgm:pt modelId="{915277BA-B941-47AB-9C20-208FFB22BBCC}" type="pres">
      <dgm:prSet presAssocID="{CB5C7D77-8C3E-45FD-9CAE-656CF9309111}" presName="vertThree" presStyleCnt="0"/>
      <dgm:spPr/>
    </dgm:pt>
    <dgm:pt modelId="{4ECDF054-E511-400C-9D3B-FFC44C37F9F3}" type="pres">
      <dgm:prSet presAssocID="{CB5C7D77-8C3E-45FD-9CAE-656CF9309111}" presName="txThree" presStyleLbl="node3" presStyleIdx="1" presStyleCnt="3">
        <dgm:presLayoutVars>
          <dgm:chPref val="3"/>
        </dgm:presLayoutVars>
      </dgm:prSet>
      <dgm:spPr/>
    </dgm:pt>
    <dgm:pt modelId="{22CF6544-DFA4-432D-B08D-7EF73B59EE8B}" type="pres">
      <dgm:prSet presAssocID="{CB5C7D77-8C3E-45FD-9CAE-656CF9309111}" presName="horzThree" presStyleCnt="0"/>
      <dgm:spPr/>
    </dgm:pt>
    <dgm:pt modelId="{B6A50B6B-35BE-4065-A97D-7D834A46C2C0}" type="pres">
      <dgm:prSet presAssocID="{72E57B7D-1CC6-48A9-B110-0FE5E8BE925A}" presName="sibSpaceTwo" presStyleCnt="0"/>
      <dgm:spPr/>
    </dgm:pt>
    <dgm:pt modelId="{06B2FA63-90E5-438C-AADA-AC13AA5407E2}" type="pres">
      <dgm:prSet presAssocID="{31723A34-DC89-48CC-A03C-56F8F1F4497B}" presName="vertTwo" presStyleCnt="0"/>
      <dgm:spPr/>
    </dgm:pt>
    <dgm:pt modelId="{CD429BD9-34C5-497D-8BDE-EAE517E8B58E}" type="pres">
      <dgm:prSet presAssocID="{31723A34-DC89-48CC-A03C-56F8F1F4497B}" presName="txTwo" presStyleLbl="node2" presStyleIdx="1" presStyleCnt="2">
        <dgm:presLayoutVars>
          <dgm:chPref val="3"/>
        </dgm:presLayoutVars>
      </dgm:prSet>
      <dgm:spPr/>
    </dgm:pt>
    <dgm:pt modelId="{02546724-CD94-4416-BE87-77C317156C45}" type="pres">
      <dgm:prSet presAssocID="{31723A34-DC89-48CC-A03C-56F8F1F4497B}" presName="parTransTwo" presStyleCnt="0"/>
      <dgm:spPr/>
    </dgm:pt>
    <dgm:pt modelId="{37475763-4A52-4524-9D54-17379DA349C5}" type="pres">
      <dgm:prSet presAssocID="{31723A34-DC89-48CC-A03C-56F8F1F4497B}" presName="horzTwo" presStyleCnt="0"/>
      <dgm:spPr/>
    </dgm:pt>
    <dgm:pt modelId="{DF5803B1-6028-468C-8AF4-61F14494F0CC}" type="pres">
      <dgm:prSet presAssocID="{83458070-5C14-4B80-954D-422F598617AD}" presName="vertThree" presStyleCnt="0"/>
      <dgm:spPr/>
    </dgm:pt>
    <dgm:pt modelId="{D1CA02E4-E6EE-41D8-B8AA-55469BEA2056}" type="pres">
      <dgm:prSet presAssocID="{83458070-5C14-4B80-954D-422F598617AD}" presName="txThree" presStyleLbl="node3" presStyleIdx="2" presStyleCnt="3">
        <dgm:presLayoutVars>
          <dgm:chPref val="3"/>
        </dgm:presLayoutVars>
      </dgm:prSet>
      <dgm:spPr/>
    </dgm:pt>
    <dgm:pt modelId="{CDAF3D0F-6FC4-4AAD-8B48-E0E353E003B4}" type="pres">
      <dgm:prSet presAssocID="{83458070-5C14-4B80-954D-422F598617AD}" presName="horzThree" presStyleCnt="0"/>
      <dgm:spPr/>
    </dgm:pt>
  </dgm:ptLst>
  <dgm:cxnLst>
    <dgm:cxn modelId="{A49E7A0A-D12B-4912-949D-4A6A7A0C9AFA}" srcId="{D187ACA9-9AA1-420A-BED5-BDCFF67B5978}" destId="{CB5C7D77-8C3E-45FD-9CAE-656CF9309111}" srcOrd="1" destOrd="0" parTransId="{524659ED-B536-4134-AC67-49555D498772}" sibTransId="{26683CD6-B904-4F79-B684-BBC9802155A6}"/>
    <dgm:cxn modelId="{DDA30A15-F3F7-432A-9AF7-0810791F7F43}" type="presOf" srcId="{D187ACA9-9AA1-420A-BED5-BDCFF67B5978}" destId="{E22B5DF8-3600-43D5-B8BE-CB10575D3AE7}" srcOrd="0" destOrd="0" presId="urn:microsoft.com/office/officeart/2005/8/layout/architecture"/>
    <dgm:cxn modelId="{E736D215-AFF8-48B8-9F5E-45717F40EEEC}" type="presOf" srcId="{83458070-5C14-4B80-954D-422F598617AD}" destId="{D1CA02E4-E6EE-41D8-B8AA-55469BEA2056}" srcOrd="0" destOrd="0" presId="urn:microsoft.com/office/officeart/2005/8/layout/architecture"/>
    <dgm:cxn modelId="{8AF78938-0D57-45E9-A639-8B23AC3A22E2}" srcId="{D187ACA9-9AA1-420A-BED5-BDCFF67B5978}" destId="{8BC5ECCC-7B9D-4BAD-A34A-B2510F10D1D3}" srcOrd="0" destOrd="0" parTransId="{0D57A75F-AD82-4AE9-AFBA-41EAB02DCB8A}" sibTransId="{7DEA6395-C309-43A0-B789-7FC7F88C3413}"/>
    <dgm:cxn modelId="{A27E9144-6E3F-4BC5-9680-31E30A6D4164}" type="presOf" srcId="{C7DF3C20-746F-4391-B00A-795CBEFC4BA6}" destId="{D162C4EB-17AB-4D4B-A38D-55628A80B1D6}" srcOrd="0" destOrd="0" presId="urn:microsoft.com/office/officeart/2005/8/layout/architecture"/>
    <dgm:cxn modelId="{09A9B264-B9C6-42A8-AEC9-3917C2BD0DFF}" srcId="{B267560C-0C63-493F-9FE6-16DC3ECA1F09}" destId="{D187ACA9-9AA1-420A-BED5-BDCFF67B5978}" srcOrd="0" destOrd="0" parTransId="{8F81665D-82B7-4A25-BF5C-B457A839F4B4}" sibTransId="{72E57B7D-1CC6-48A9-B110-0FE5E8BE925A}"/>
    <dgm:cxn modelId="{A5E07297-CA8D-4A16-A18B-5D77FF40C724}" type="presOf" srcId="{31723A34-DC89-48CC-A03C-56F8F1F4497B}" destId="{CD429BD9-34C5-497D-8BDE-EAE517E8B58E}" srcOrd="0" destOrd="0" presId="urn:microsoft.com/office/officeart/2005/8/layout/architecture"/>
    <dgm:cxn modelId="{7F0BE9A2-BCEB-4068-B863-B17D4DC6D7CD}" srcId="{C7DF3C20-746F-4391-B00A-795CBEFC4BA6}" destId="{B267560C-0C63-493F-9FE6-16DC3ECA1F09}" srcOrd="0" destOrd="0" parTransId="{7CDA4FEC-6200-44A1-9806-2E01C665062A}" sibTransId="{2D8856C7-5375-448D-ABA1-40DFFDA44DBD}"/>
    <dgm:cxn modelId="{FAC726AB-4207-41E8-84C3-7FA953E34F62}" type="presOf" srcId="{8BC5ECCC-7B9D-4BAD-A34A-B2510F10D1D3}" destId="{0C3D1B2E-1425-4644-9A48-914F84310AF7}" srcOrd="0" destOrd="0" presId="urn:microsoft.com/office/officeart/2005/8/layout/architecture"/>
    <dgm:cxn modelId="{706D88C8-1519-4E73-BB83-22BAFCAC1F32}" srcId="{B267560C-0C63-493F-9FE6-16DC3ECA1F09}" destId="{31723A34-DC89-48CC-A03C-56F8F1F4497B}" srcOrd="1" destOrd="0" parTransId="{107B8CAC-0036-4F44-8E20-EDF0BF86FD47}" sibTransId="{16310F5A-7E47-42A5-A86B-F1CC10AA4093}"/>
    <dgm:cxn modelId="{47A6D0D6-D049-4F05-B4A5-666B4B35AEC8}" type="presOf" srcId="{B267560C-0C63-493F-9FE6-16DC3ECA1F09}" destId="{8322F491-D106-4729-9950-6BFC724480D9}" srcOrd="0" destOrd="0" presId="urn:microsoft.com/office/officeart/2005/8/layout/architecture"/>
    <dgm:cxn modelId="{09ECF1E2-CBFF-431A-A2DF-A39C980F0600}" srcId="{31723A34-DC89-48CC-A03C-56F8F1F4497B}" destId="{83458070-5C14-4B80-954D-422F598617AD}" srcOrd="0" destOrd="0" parTransId="{48024882-8CB2-4C64-A39A-F6DF08F83B3C}" sibTransId="{236E532B-6297-45E4-BD3C-3B3694A51144}"/>
    <dgm:cxn modelId="{ADE734EB-798B-4656-AA83-09E1D37B8E89}" type="presOf" srcId="{CB5C7D77-8C3E-45FD-9CAE-656CF9309111}" destId="{4ECDF054-E511-400C-9D3B-FFC44C37F9F3}" srcOrd="0" destOrd="0" presId="urn:microsoft.com/office/officeart/2005/8/layout/architecture"/>
    <dgm:cxn modelId="{4A05E633-4480-442F-B2E6-DDCC2DA258A1}" type="presParOf" srcId="{D162C4EB-17AB-4D4B-A38D-55628A80B1D6}" destId="{1CCD3418-D718-471E-B693-7B0D6DCABD79}" srcOrd="0" destOrd="0" presId="urn:microsoft.com/office/officeart/2005/8/layout/architecture"/>
    <dgm:cxn modelId="{27EECDB5-8FE0-4630-B50C-9ECB1901C6FF}" type="presParOf" srcId="{1CCD3418-D718-471E-B693-7B0D6DCABD79}" destId="{8322F491-D106-4729-9950-6BFC724480D9}" srcOrd="0" destOrd="0" presId="urn:microsoft.com/office/officeart/2005/8/layout/architecture"/>
    <dgm:cxn modelId="{DAA3A3A4-6AAF-48DB-9E3D-2B690830FB77}" type="presParOf" srcId="{1CCD3418-D718-471E-B693-7B0D6DCABD79}" destId="{BE8C20EA-2786-4960-B728-501DF9561290}" srcOrd="1" destOrd="0" presId="urn:microsoft.com/office/officeart/2005/8/layout/architecture"/>
    <dgm:cxn modelId="{77479AAD-E4B7-47D9-A6DF-A7384E4E57A4}" type="presParOf" srcId="{1CCD3418-D718-471E-B693-7B0D6DCABD79}" destId="{20A52033-F6C7-41D6-A430-7C177ED17134}" srcOrd="2" destOrd="0" presId="urn:microsoft.com/office/officeart/2005/8/layout/architecture"/>
    <dgm:cxn modelId="{129D9728-638C-4B86-873B-E87B09597087}" type="presParOf" srcId="{20A52033-F6C7-41D6-A430-7C177ED17134}" destId="{95F7BE95-8329-443E-B4A5-BCE9FAD01A23}" srcOrd="0" destOrd="0" presId="urn:microsoft.com/office/officeart/2005/8/layout/architecture"/>
    <dgm:cxn modelId="{BBC74792-F1C6-4BE8-ADCB-873F261AA9D5}" type="presParOf" srcId="{95F7BE95-8329-443E-B4A5-BCE9FAD01A23}" destId="{E22B5DF8-3600-43D5-B8BE-CB10575D3AE7}" srcOrd="0" destOrd="0" presId="urn:microsoft.com/office/officeart/2005/8/layout/architecture"/>
    <dgm:cxn modelId="{45EACB6F-B95A-432B-AB7C-28420FE25A33}" type="presParOf" srcId="{95F7BE95-8329-443E-B4A5-BCE9FAD01A23}" destId="{AD28A68E-EA7A-4753-A6C3-8B942F7AB009}" srcOrd="1" destOrd="0" presId="urn:microsoft.com/office/officeart/2005/8/layout/architecture"/>
    <dgm:cxn modelId="{AE046819-B1AF-43A1-B15F-703DDF66F024}" type="presParOf" srcId="{95F7BE95-8329-443E-B4A5-BCE9FAD01A23}" destId="{3A502B56-46D7-4367-BEB1-87EA08761D25}" srcOrd="2" destOrd="0" presId="urn:microsoft.com/office/officeart/2005/8/layout/architecture"/>
    <dgm:cxn modelId="{FF3E507B-3913-4CA5-95AD-A1F13E60F428}" type="presParOf" srcId="{3A502B56-46D7-4367-BEB1-87EA08761D25}" destId="{AC4DEE66-2CF8-44B0-A23B-E1D04FE80156}" srcOrd="0" destOrd="0" presId="urn:microsoft.com/office/officeart/2005/8/layout/architecture"/>
    <dgm:cxn modelId="{B9141DE8-58A7-42DA-BA78-345FF89D8451}" type="presParOf" srcId="{AC4DEE66-2CF8-44B0-A23B-E1D04FE80156}" destId="{0C3D1B2E-1425-4644-9A48-914F84310AF7}" srcOrd="0" destOrd="0" presId="urn:microsoft.com/office/officeart/2005/8/layout/architecture"/>
    <dgm:cxn modelId="{66C64626-E1BB-4FED-977A-9EAF560FB30C}" type="presParOf" srcId="{AC4DEE66-2CF8-44B0-A23B-E1D04FE80156}" destId="{307B9115-7632-49B4-B64F-A773B10D0026}" srcOrd="1" destOrd="0" presId="urn:microsoft.com/office/officeart/2005/8/layout/architecture"/>
    <dgm:cxn modelId="{CF5B574F-0225-4B65-B9E3-BFED5BC8C7EE}" type="presParOf" srcId="{3A502B56-46D7-4367-BEB1-87EA08761D25}" destId="{A45A272B-95F2-43CC-BB5F-197980FEC9D5}" srcOrd="1" destOrd="0" presId="urn:microsoft.com/office/officeart/2005/8/layout/architecture"/>
    <dgm:cxn modelId="{B3ABAC78-7009-4CA1-A276-54F7AA31235F}" type="presParOf" srcId="{3A502B56-46D7-4367-BEB1-87EA08761D25}" destId="{915277BA-B941-47AB-9C20-208FFB22BBCC}" srcOrd="2" destOrd="0" presId="urn:microsoft.com/office/officeart/2005/8/layout/architecture"/>
    <dgm:cxn modelId="{5079146F-9F85-4148-B126-9551778A7B74}" type="presParOf" srcId="{915277BA-B941-47AB-9C20-208FFB22BBCC}" destId="{4ECDF054-E511-400C-9D3B-FFC44C37F9F3}" srcOrd="0" destOrd="0" presId="urn:microsoft.com/office/officeart/2005/8/layout/architecture"/>
    <dgm:cxn modelId="{D2C04281-67CD-45FF-94B3-3F4ADC09BB01}" type="presParOf" srcId="{915277BA-B941-47AB-9C20-208FFB22BBCC}" destId="{22CF6544-DFA4-432D-B08D-7EF73B59EE8B}" srcOrd="1" destOrd="0" presId="urn:microsoft.com/office/officeart/2005/8/layout/architecture"/>
    <dgm:cxn modelId="{8C3ABAAB-30AA-4CBC-BDBD-8BBDB4D798F2}" type="presParOf" srcId="{20A52033-F6C7-41D6-A430-7C177ED17134}" destId="{B6A50B6B-35BE-4065-A97D-7D834A46C2C0}" srcOrd="1" destOrd="0" presId="urn:microsoft.com/office/officeart/2005/8/layout/architecture"/>
    <dgm:cxn modelId="{CD420811-47D0-4CD4-AB2F-AB4D0D8629E2}" type="presParOf" srcId="{20A52033-F6C7-41D6-A430-7C177ED17134}" destId="{06B2FA63-90E5-438C-AADA-AC13AA5407E2}" srcOrd="2" destOrd="0" presId="urn:microsoft.com/office/officeart/2005/8/layout/architecture"/>
    <dgm:cxn modelId="{5D9A1002-5020-4F2C-B6D2-6B33540DB169}" type="presParOf" srcId="{06B2FA63-90E5-438C-AADA-AC13AA5407E2}" destId="{CD429BD9-34C5-497D-8BDE-EAE517E8B58E}" srcOrd="0" destOrd="0" presId="urn:microsoft.com/office/officeart/2005/8/layout/architecture"/>
    <dgm:cxn modelId="{0B6D63E6-D278-419C-969D-FE9A6795E4C8}" type="presParOf" srcId="{06B2FA63-90E5-438C-AADA-AC13AA5407E2}" destId="{02546724-CD94-4416-BE87-77C317156C45}" srcOrd="1" destOrd="0" presId="urn:microsoft.com/office/officeart/2005/8/layout/architecture"/>
    <dgm:cxn modelId="{D3965C92-DFB9-4979-897D-99DB0F048886}" type="presParOf" srcId="{06B2FA63-90E5-438C-AADA-AC13AA5407E2}" destId="{37475763-4A52-4524-9D54-17379DA349C5}" srcOrd="2" destOrd="0" presId="urn:microsoft.com/office/officeart/2005/8/layout/architecture"/>
    <dgm:cxn modelId="{C78B0413-788A-49E2-80E8-6763A968CF11}" type="presParOf" srcId="{37475763-4A52-4524-9D54-17379DA349C5}" destId="{DF5803B1-6028-468C-8AF4-61F14494F0CC}" srcOrd="0" destOrd="0" presId="urn:microsoft.com/office/officeart/2005/8/layout/architecture"/>
    <dgm:cxn modelId="{9E55CE1A-A448-4AF1-B9C0-1FEB37C0F33E}" type="presParOf" srcId="{DF5803B1-6028-468C-8AF4-61F14494F0CC}" destId="{D1CA02E4-E6EE-41D8-B8AA-55469BEA2056}" srcOrd="0" destOrd="0" presId="urn:microsoft.com/office/officeart/2005/8/layout/architecture"/>
    <dgm:cxn modelId="{F1B0E4F1-A3DC-456D-B3E4-0A2EF5BA943A}" type="presParOf" srcId="{DF5803B1-6028-468C-8AF4-61F14494F0CC}" destId="{CDAF3D0F-6FC4-4AAD-8B48-E0E353E003B4}" srcOrd="1" destOrd="0" presId="urn:microsoft.com/office/officeart/2005/8/layout/architecture"/>
  </dgm:cxnLst>
  <dgm:bg/>
  <dgm:whole>
    <a:ln>
      <a:noFill/>
    </a:ln>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91ABDC6-CF38-42D1-B5DD-BFDFB00B5D80}">
      <dsp:nvSpPr>
        <dsp:cNvPr id="0" name=""/>
        <dsp:cNvSpPr/>
      </dsp:nvSpPr>
      <dsp:spPr>
        <a:xfrm>
          <a:off x="0" y="1485238"/>
          <a:ext cx="1727832" cy="1036699"/>
        </a:xfrm>
        <a:prstGeom prst="roundRect">
          <a:avLst>
            <a:gd name="adj" fmla="val 10000"/>
          </a:avLst>
        </a:prstGeom>
        <a:noFill/>
        <a:ln w="12700" cap="flat" cmpd="sng" algn="ctr">
          <a:solidFill>
            <a:schemeClr val="bg1">
              <a:lumMod val="7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ctr" defTabSz="1644650">
            <a:lnSpc>
              <a:spcPct val="90000"/>
            </a:lnSpc>
            <a:spcBef>
              <a:spcPct val="0"/>
            </a:spcBef>
            <a:spcAft>
              <a:spcPct val="35000"/>
            </a:spcAft>
            <a:buNone/>
          </a:pPr>
          <a:r>
            <a:rPr lang="en-US" sz="3700" kern="1200" dirty="0">
              <a:solidFill>
                <a:schemeClr val="bg1">
                  <a:lumMod val="75000"/>
                </a:schemeClr>
              </a:solidFill>
            </a:rPr>
            <a:t>Props</a:t>
          </a:r>
        </a:p>
      </dsp:txBody>
      <dsp:txXfrm>
        <a:off x="30364" y="1515602"/>
        <a:ext cx="1667104" cy="975971"/>
      </dsp:txXfrm>
    </dsp:sp>
    <dsp:sp modelId="{AFE2464C-C686-40A7-BDC1-3642BD617128}">
      <dsp:nvSpPr>
        <dsp:cNvPr id="0" name=""/>
        <dsp:cNvSpPr/>
      </dsp:nvSpPr>
      <dsp:spPr>
        <a:xfrm rot="91108">
          <a:off x="1919917" y="1822730"/>
          <a:ext cx="407514" cy="428502"/>
        </a:xfrm>
        <a:prstGeom prst="rightArrow">
          <a:avLst>
            <a:gd name="adj1" fmla="val 60000"/>
            <a:gd name="adj2" fmla="val 50000"/>
          </a:avLst>
        </a:prstGeom>
        <a:solidFill>
          <a:srgbClr val="EA8D7A"/>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dirty="0"/>
        </a:p>
      </dsp:txBody>
      <dsp:txXfrm>
        <a:off x="1919938" y="1906810"/>
        <a:ext cx="285260" cy="257102"/>
      </dsp:txXfrm>
    </dsp:sp>
    <dsp:sp modelId="{3A756506-85D2-4067-953A-0D933E114414}">
      <dsp:nvSpPr>
        <dsp:cNvPr id="0" name=""/>
        <dsp:cNvSpPr/>
      </dsp:nvSpPr>
      <dsp:spPr>
        <a:xfrm>
          <a:off x="2496457" y="1180443"/>
          <a:ext cx="2728679" cy="1805173"/>
        </a:xfrm>
        <a:prstGeom prst="roundRect">
          <a:avLst>
            <a:gd name="adj" fmla="val 10000"/>
          </a:avLst>
        </a:prstGeom>
        <a:noFill/>
        <a:ln w="12700" cap="flat" cmpd="sng" algn="ctr">
          <a:solidFill>
            <a:schemeClr val="bg1">
              <a:lumMod val="7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ctr" defTabSz="1644650">
            <a:lnSpc>
              <a:spcPct val="90000"/>
            </a:lnSpc>
            <a:spcBef>
              <a:spcPct val="0"/>
            </a:spcBef>
            <a:spcAft>
              <a:spcPct val="35000"/>
            </a:spcAft>
            <a:buNone/>
          </a:pPr>
          <a:r>
            <a:rPr lang="en-US" sz="3700" kern="1200" dirty="0">
              <a:solidFill>
                <a:schemeClr val="bg1">
                  <a:lumMod val="75000"/>
                </a:schemeClr>
              </a:solidFill>
            </a:rPr>
            <a:t>Component</a:t>
          </a:r>
        </a:p>
      </dsp:txBody>
      <dsp:txXfrm>
        <a:off x="2549329" y="1233315"/>
        <a:ext cx="2622935" cy="1699429"/>
      </dsp:txXfrm>
    </dsp:sp>
    <dsp:sp modelId="{E0E011C8-1EAB-4F52-9FD6-0F13FA020DDC}">
      <dsp:nvSpPr>
        <dsp:cNvPr id="0" name=""/>
        <dsp:cNvSpPr/>
      </dsp:nvSpPr>
      <dsp:spPr>
        <a:xfrm rot="21504014">
          <a:off x="5379131" y="1821811"/>
          <a:ext cx="326729" cy="428502"/>
        </a:xfrm>
        <a:prstGeom prst="rightArrow">
          <a:avLst>
            <a:gd name="adj1" fmla="val 60000"/>
            <a:gd name="adj2" fmla="val 50000"/>
          </a:avLst>
        </a:prstGeom>
        <a:solidFill>
          <a:srgbClr val="EA8D7A"/>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a:off x="5379150" y="1908879"/>
        <a:ext cx="228710" cy="257102"/>
      </dsp:txXfrm>
    </dsp:sp>
    <dsp:sp modelId="{B4BA3CB5-E5A7-42F4-85CB-BB93B8B026A3}">
      <dsp:nvSpPr>
        <dsp:cNvPr id="0" name=""/>
        <dsp:cNvSpPr/>
      </dsp:nvSpPr>
      <dsp:spPr>
        <a:xfrm>
          <a:off x="5841367" y="1485238"/>
          <a:ext cx="1727832" cy="1036699"/>
        </a:xfrm>
        <a:prstGeom prst="roundRect">
          <a:avLst>
            <a:gd name="adj" fmla="val 10000"/>
          </a:avLst>
        </a:prstGeom>
        <a:noFill/>
        <a:ln w="12700" cap="flat" cmpd="sng" algn="ctr">
          <a:solidFill>
            <a:schemeClr val="bg1">
              <a:lumMod val="7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ctr" defTabSz="1644650">
            <a:lnSpc>
              <a:spcPct val="90000"/>
            </a:lnSpc>
            <a:spcBef>
              <a:spcPct val="0"/>
            </a:spcBef>
            <a:spcAft>
              <a:spcPct val="35000"/>
            </a:spcAft>
            <a:buNone/>
          </a:pPr>
          <a:r>
            <a:rPr lang="en-US" sz="3700" kern="1200" dirty="0">
              <a:solidFill>
                <a:schemeClr val="bg1">
                  <a:lumMod val="75000"/>
                </a:schemeClr>
              </a:solidFill>
            </a:rPr>
            <a:t>DOM</a:t>
          </a:r>
        </a:p>
      </dsp:txBody>
      <dsp:txXfrm>
        <a:off x="5871731" y="1515602"/>
        <a:ext cx="1667104" cy="97597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22F491-D106-4729-9950-6BFC724480D9}">
      <dsp:nvSpPr>
        <dsp:cNvPr id="0" name=""/>
        <dsp:cNvSpPr/>
      </dsp:nvSpPr>
      <dsp:spPr>
        <a:xfrm>
          <a:off x="1025" y="1972111"/>
          <a:ext cx="4469374" cy="924446"/>
        </a:xfrm>
        <a:prstGeom prst="roundRect">
          <a:avLst>
            <a:gd name="adj" fmla="val 10000"/>
          </a:avLst>
        </a:prstGeom>
        <a:noFill/>
        <a:ln w="12700" cap="flat" cmpd="sng" algn="ctr">
          <a:solidFill>
            <a:schemeClr val="tx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ctr" defTabSz="1778000">
            <a:lnSpc>
              <a:spcPct val="90000"/>
            </a:lnSpc>
            <a:spcBef>
              <a:spcPct val="0"/>
            </a:spcBef>
            <a:spcAft>
              <a:spcPct val="35000"/>
            </a:spcAft>
            <a:buNone/>
          </a:pPr>
          <a:r>
            <a:rPr lang="en-US" sz="4000" kern="1200" dirty="0">
              <a:solidFill>
                <a:schemeClr val="tx2">
                  <a:lumMod val="75000"/>
                  <a:lumOff val="25000"/>
                </a:schemeClr>
              </a:solidFill>
            </a:rPr>
            <a:t>&lt;Six/&gt;</a:t>
          </a:r>
        </a:p>
      </dsp:txBody>
      <dsp:txXfrm>
        <a:off x="28101" y="1999187"/>
        <a:ext cx="4415222" cy="870294"/>
      </dsp:txXfrm>
    </dsp:sp>
    <dsp:sp modelId="{E22B5DF8-3600-43D5-B8BE-CB10575D3AE7}">
      <dsp:nvSpPr>
        <dsp:cNvPr id="0" name=""/>
        <dsp:cNvSpPr/>
      </dsp:nvSpPr>
      <dsp:spPr>
        <a:xfrm>
          <a:off x="512" y="1005424"/>
          <a:ext cx="2919533" cy="924446"/>
        </a:xfrm>
        <a:prstGeom prst="roundRect">
          <a:avLst>
            <a:gd name="adj" fmla="val 10000"/>
          </a:avLst>
        </a:prstGeom>
        <a:noFill/>
        <a:ln w="12700" cap="flat" cmpd="sng" algn="ctr">
          <a:solidFill>
            <a:schemeClr val="tx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kern="1200" dirty="0">
              <a:solidFill>
                <a:schemeClr val="tx2">
                  <a:lumMod val="75000"/>
                  <a:lumOff val="25000"/>
                </a:schemeClr>
              </a:solidFill>
            </a:rPr>
            <a:t>&lt;Four/&gt;</a:t>
          </a:r>
        </a:p>
      </dsp:txBody>
      <dsp:txXfrm>
        <a:off x="27588" y="1032500"/>
        <a:ext cx="2865381" cy="870294"/>
      </dsp:txXfrm>
    </dsp:sp>
    <dsp:sp modelId="{0C3D1B2E-1425-4644-9A48-914F84310AF7}">
      <dsp:nvSpPr>
        <dsp:cNvPr id="0" name=""/>
        <dsp:cNvSpPr/>
      </dsp:nvSpPr>
      <dsp:spPr>
        <a:xfrm>
          <a:off x="512" y="2135"/>
          <a:ext cx="1429742" cy="924446"/>
        </a:xfrm>
        <a:prstGeom prst="roundRect">
          <a:avLst>
            <a:gd name="adj" fmla="val 10000"/>
          </a:avLst>
        </a:prstGeom>
        <a:noFill/>
        <a:ln w="12700" cap="flat" cmpd="sng" algn="ctr">
          <a:solidFill>
            <a:schemeClr val="tx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chemeClr val="tx2">
                  <a:lumMod val="75000"/>
                  <a:lumOff val="25000"/>
                </a:schemeClr>
              </a:solidFill>
            </a:rPr>
            <a:t>&lt;one/&gt;</a:t>
          </a:r>
        </a:p>
      </dsp:txBody>
      <dsp:txXfrm>
        <a:off x="27588" y="29211"/>
        <a:ext cx="1375590" cy="870294"/>
      </dsp:txXfrm>
    </dsp:sp>
    <dsp:sp modelId="{4ECDF054-E511-400C-9D3B-FFC44C37F9F3}">
      <dsp:nvSpPr>
        <dsp:cNvPr id="0" name=""/>
        <dsp:cNvSpPr/>
      </dsp:nvSpPr>
      <dsp:spPr>
        <a:xfrm>
          <a:off x="1490304" y="2135"/>
          <a:ext cx="1429742" cy="924446"/>
        </a:xfrm>
        <a:prstGeom prst="roundRect">
          <a:avLst>
            <a:gd name="adj" fmla="val 10000"/>
          </a:avLst>
        </a:prstGeom>
        <a:noFill/>
        <a:ln w="12700" cap="flat" cmpd="sng" algn="ctr">
          <a:solidFill>
            <a:schemeClr val="tx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chemeClr val="tx2">
                  <a:lumMod val="75000"/>
                  <a:lumOff val="25000"/>
                </a:schemeClr>
              </a:solidFill>
            </a:rPr>
            <a:t>&lt;Two/&gt;</a:t>
          </a:r>
        </a:p>
      </dsp:txBody>
      <dsp:txXfrm>
        <a:off x="1517380" y="29211"/>
        <a:ext cx="1375590" cy="870294"/>
      </dsp:txXfrm>
    </dsp:sp>
    <dsp:sp modelId="{CD429BD9-34C5-497D-8BDE-EAE517E8B58E}">
      <dsp:nvSpPr>
        <dsp:cNvPr id="0" name=""/>
        <dsp:cNvSpPr/>
      </dsp:nvSpPr>
      <dsp:spPr>
        <a:xfrm>
          <a:off x="3040144" y="1005424"/>
          <a:ext cx="1429742" cy="924446"/>
        </a:xfrm>
        <a:prstGeom prst="roundRect">
          <a:avLst>
            <a:gd name="adj" fmla="val 10000"/>
          </a:avLst>
        </a:prstGeom>
        <a:noFill/>
        <a:ln w="12700" cap="flat" cmpd="sng" algn="ctr">
          <a:solidFill>
            <a:schemeClr val="tx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kern="1200" dirty="0">
              <a:solidFill>
                <a:schemeClr val="tx2">
                  <a:lumMod val="75000"/>
                  <a:lumOff val="25000"/>
                </a:schemeClr>
              </a:solidFill>
            </a:rPr>
            <a:t>&lt;Five/&gt;</a:t>
          </a:r>
        </a:p>
      </dsp:txBody>
      <dsp:txXfrm>
        <a:off x="3067220" y="1032500"/>
        <a:ext cx="1375590" cy="870294"/>
      </dsp:txXfrm>
    </dsp:sp>
    <dsp:sp modelId="{D1CA02E4-E6EE-41D8-B8AA-55469BEA2056}">
      <dsp:nvSpPr>
        <dsp:cNvPr id="0" name=""/>
        <dsp:cNvSpPr/>
      </dsp:nvSpPr>
      <dsp:spPr>
        <a:xfrm>
          <a:off x="3040144" y="2135"/>
          <a:ext cx="1429742" cy="924446"/>
        </a:xfrm>
        <a:prstGeom prst="roundRect">
          <a:avLst>
            <a:gd name="adj" fmla="val 10000"/>
          </a:avLst>
        </a:prstGeom>
        <a:noFill/>
        <a:ln w="12700" cap="flat" cmpd="sng" algn="ctr">
          <a:solidFill>
            <a:schemeClr val="tx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chemeClr val="tx2">
                  <a:lumMod val="75000"/>
                  <a:lumOff val="25000"/>
                </a:schemeClr>
              </a:solidFill>
            </a:rPr>
            <a:t>&lt;Three/&gt;</a:t>
          </a:r>
        </a:p>
      </dsp:txBody>
      <dsp:txXfrm>
        <a:off x="3067220" y="29211"/>
        <a:ext cx="1375590" cy="870294"/>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architecture">
  <dgm:title val="Architecture Layout"/>
  <dgm:desc val="Use to show hierarchical relationships that build from the bottom up. This layout works well for showing architectural components or objects that build on other objects."/>
  <dgm:catLst>
    <dgm:cat type="hierarchy" pri="4500"/>
    <dgm:cat type="list" pri="24500"/>
    <dgm:cat type="relationship" pri="10500"/>
    <dgm:cat type="officeonline" pri="7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b"/>
        </dgm:alg>
      </dgm:if>
      <dgm:else name="Name3">
        <dgm:alg type="lin">
          <dgm:param type="linDir" val="fromR"/>
          <dgm:param type="nodeVertAlign" val="b"/>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B"/>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b"/>
              </dgm:alg>
            </dgm:if>
            <dgm:else name="Name10">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B"/>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b"/>
                    </dgm:alg>
                  </dgm:if>
                  <dgm:else name="Name17">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B"/>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b"/>
                          </dgm:alg>
                        </dgm:if>
                        <dgm:else name="Name24">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B"/>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b"/>
                                </dgm:alg>
                              </dgm:if>
                              <dgm:else name="Name30">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376EE29-1A90-1146-96FE-FD5979F1AFC2}" type="datetimeFigureOut">
              <a:rPr lang="en-US" smtClean="0"/>
              <a:t>3/12/2020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C35FC3-32BC-8944-9A93-91001972BAC7}" type="slidenum">
              <a:rPr lang="en-US" smtClean="0"/>
              <a:t>‹#›</a:t>
            </a:fld>
            <a:endParaRPr lang="en-US"/>
          </a:p>
        </p:txBody>
      </p:sp>
    </p:spTree>
    <p:extLst>
      <p:ext uri="{BB962C8B-B14F-4D97-AF65-F5344CB8AC3E}">
        <p14:creationId xmlns:p14="http://schemas.microsoft.com/office/powerpoint/2010/main" val="34817225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FFCFF5-268C-450A-90CA-A9303B69089F}" type="slidenum">
              <a:rPr lang="en-US" smtClean="0"/>
              <a:t>1</a:t>
            </a:fld>
            <a:endParaRPr lang="en-US"/>
          </a:p>
        </p:txBody>
      </p:sp>
    </p:spTree>
    <p:extLst>
      <p:ext uri="{BB962C8B-B14F-4D97-AF65-F5344CB8AC3E}">
        <p14:creationId xmlns:p14="http://schemas.microsoft.com/office/powerpoint/2010/main" val="10295418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FFCFF5-268C-450A-90CA-A9303B69089F}" type="slidenum">
              <a:rPr lang="en-US" smtClean="0"/>
              <a:t>10</a:t>
            </a:fld>
            <a:endParaRPr lang="en-US"/>
          </a:p>
        </p:txBody>
      </p:sp>
    </p:spTree>
    <p:extLst>
      <p:ext uri="{BB962C8B-B14F-4D97-AF65-F5344CB8AC3E}">
        <p14:creationId xmlns:p14="http://schemas.microsoft.com/office/powerpoint/2010/main" val="37703226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FFCFF5-268C-450A-90CA-A9303B69089F}" type="slidenum">
              <a:rPr lang="en-US" smtClean="0"/>
              <a:t>11</a:t>
            </a:fld>
            <a:endParaRPr lang="en-US"/>
          </a:p>
        </p:txBody>
      </p:sp>
    </p:spTree>
    <p:extLst>
      <p:ext uri="{BB962C8B-B14F-4D97-AF65-F5344CB8AC3E}">
        <p14:creationId xmlns:p14="http://schemas.microsoft.com/office/powerpoint/2010/main" val="15994312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FFCFF5-268C-450A-90CA-A9303B69089F}" type="slidenum">
              <a:rPr lang="en-US" smtClean="0"/>
              <a:t>12</a:t>
            </a:fld>
            <a:endParaRPr lang="en-US"/>
          </a:p>
        </p:txBody>
      </p:sp>
    </p:spTree>
    <p:extLst>
      <p:ext uri="{BB962C8B-B14F-4D97-AF65-F5344CB8AC3E}">
        <p14:creationId xmlns:p14="http://schemas.microsoft.com/office/powerpoint/2010/main" val="3309566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FFCFF5-268C-450A-90CA-A9303B69089F}" type="slidenum">
              <a:rPr lang="en-US" smtClean="0"/>
              <a:t>13</a:t>
            </a:fld>
            <a:endParaRPr lang="en-US"/>
          </a:p>
        </p:txBody>
      </p:sp>
    </p:spTree>
    <p:extLst>
      <p:ext uri="{BB962C8B-B14F-4D97-AF65-F5344CB8AC3E}">
        <p14:creationId xmlns:p14="http://schemas.microsoft.com/office/powerpoint/2010/main" val="36359618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FFCFF5-268C-450A-90CA-A9303B69089F}" type="slidenum">
              <a:rPr lang="en-US" smtClean="0"/>
              <a:t>14</a:t>
            </a:fld>
            <a:endParaRPr lang="en-US"/>
          </a:p>
        </p:txBody>
      </p:sp>
    </p:spTree>
    <p:extLst>
      <p:ext uri="{BB962C8B-B14F-4D97-AF65-F5344CB8AC3E}">
        <p14:creationId xmlns:p14="http://schemas.microsoft.com/office/powerpoint/2010/main" val="39500485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FFCFF5-268C-450A-90CA-A9303B69089F}" type="slidenum">
              <a:rPr lang="en-US" smtClean="0"/>
              <a:t>20</a:t>
            </a:fld>
            <a:endParaRPr lang="en-US"/>
          </a:p>
        </p:txBody>
      </p:sp>
    </p:spTree>
    <p:extLst>
      <p:ext uri="{BB962C8B-B14F-4D97-AF65-F5344CB8AC3E}">
        <p14:creationId xmlns:p14="http://schemas.microsoft.com/office/powerpoint/2010/main" val="30886166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FFCFF5-268C-450A-90CA-A9303B69089F}" type="slidenum">
              <a:rPr lang="en-US" smtClean="0"/>
              <a:t>21</a:t>
            </a:fld>
            <a:endParaRPr lang="en-US"/>
          </a:p>
        </p:txBody>
      </p:sp>
    </p:spTree>
    <p:extLst>
      <p:ext uri="{BB962C8B-B14F-4D97-AF65-F5344CB8AC3E}">
        <p14:creationId xmlns:p14="http://schemas.microsoft.com/office/powerpoint/2010/main" val="26161790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FFCFF5-268C-450A-90CA-A9303B69089F}" type="slidenum">
              <a:rPr lang="en-US" smtClean="0"/>
              <a:t>28</a:t>
            </a:fld>
            <a:endParaRPr lang="en-US"/>
          </a:p>
        </p:txBody>
      </p:sp>
    </p:spTree>
    <p:extLst>
      <p:ext uri="{BB962C8B-B14F-4D97-AF65-F5344CB8AC3E}">
        <p14:creationId xmlns:p14="http://schemas.microsoft.com/office/powerpoint/2010/main" val="40028069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FFCFF5-268C-450A-90CA-A9303B69089F}" type="slidenum">
              <a:rPr lang="en-US" smtClean="0"/>
              <a:t>29</a:t>
            </a:fld>
            <a:endParaRPr lang="en-US"/>
          </a:p>
        </p:txBody>
      </p:sp>
    </p:spTree>
    <p:extLst>
      <p:ext uri="{BB962C8B-B14F-4D97-AF65-F5344CB8AC3E}">
        <p14:creationId xmlns:p14="http://schemas.microsoft.com/office/powerpoint/2010/main" val="9106479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FFCFF5-268C-450A-90CA-A9303B69089F}" type="slidenum">
              <a:rPr lang="en-US" smtClean="0"/>
              <a:t>30</a:t>
            </a:fld>
            <a:endParaRPr lang="en-US"/>
          </a:p>
        </p:txBody>
      </p:sp>
    </p:spTree>
    <p:extLst>
      <p:ext uri="{BB962C8B-B14F-4D97-AF65-F5344CB8AC3E}">
        <p14:creationId xmlns:p14="http://schemas.microsoft.com/office/powerpoint/2010/main" val="16483221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FFCFF5-268C-450A-90CA-A9303B69089F}" type="slidenum">
              <a:rPr lang="en-US" smtClean="0"/>
              <a:t>2</a:t>
            </a:fld>
            <a:endParaRPr lang="en-US"/>
          </a:p>
        </p:txBody>
      </p:sp>
    </p:spTree>
    <p:extLst>
      <p:ext uri="{BB962C8B-B14F-4D97-AF65-F5344CB8AC3E}">
        <p14:creationId xmlns:p14="http://schemas.microsoft.com/office/powerpoint/2010/main" val="200943010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FFCFF5-268C-450A-90CA-A9303B69089F}" type="slidenum">
              <a:rPr lang="en-US" smtClean="0"/>
              <a:t>31</a:t>
            </a:fld>
            <a:endParaRPr lang="en-US"/>
          </a:p>
        </p:txBody>
      </p:sp>
    </p:spTree>
    <p:extLst>
      <p:ext uri="{BB962C8B-B14F-4D97-AF65-F5344CB8AC3E}">
        <p14:creationId xmlns:p14="http://schemas.microsoft.com/office/powerpoint/2010/main" val="27687993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FFCFF5-268C-450A-90CA-A9303B69089F}" type="slidenum">
              <a:rPr lang="en-US" smtClean="0"/>
              <a:t>32</a:t>
            </a:fld>
            <a:endParaRPr lang="en-US"/>
          </a:p>
        </p:txBody>
      </p:sp>
    </p:spTree>
    <p:extLst>
      <p:ext uri="{BB962C8B-B14F-4D97-AF65-F5344CB8AC3E}">
        <p14:creationId xmlns:p14="http://schemas.microsoft.com/office/powerpoint/2010/main" val="5604193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FFCFF5-268C-450A-90CA-A9303B69089F}" type="slidenum">
              <a:rPr lang="en-US" smtClean="0"/>
              <a:t>33</a:t>
            </a:fld>
            <a:endParaRPr lang="en-US"/>
          </a:p>
        </p:txBody>
      </p:sp>
    </p:spTree>
    <p:extLst>
      <p:ext uri="{BB962C8B-B14F-4D97-AF65-F5344CB8AC3E}">
        <p14:creationId xmlns:p14="http://schemas.microsoft.com/office/powerpoint/2010/main" val="330951800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FFCFF5-268C-450A-90CA-A9303B69089F}" type="slidenum">
              <a:rPr lang="en-US" smtClean="0"/>
              <a:t>34</a:t>
            </a:fld>
            <a:endParaRPr lang="en-US"/>
          </a:p>
        </p:txBody>
      </p:sp>
    </p:spTree>
    <p:extLst>
      <p:ext uri="{BB962C8B-B14F-4D97-AF65-F5344CB8AC3E}">
        <p14:creationId xmlns:p14="http://schemas.microsoft.com/office/powerpoint/2010/main" val="352693137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FFCFF5-268C-450A-90CA-A9303B69089F}" type="slidenum">
              <a:rPr lang="en-US" smtClean="0"/>
              <a:t>35</a:t>
            </a:fld>
            <a:endParaRPr lang="en-US"/>
          </a:p>
        </p:txBody>
      </p:sp>
    </p:spTree>
    <p:extLst>
      <p:ext uri="{BB962C8B-B14F-4D97-AF65-F5344CB8AC3E}">
        <p14:creationId xmlns:p14="http://schemas.microsoft.com/office/powerpoint/2010/main" val="63277922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FFCFF5-268C-450A-90CA-A9303B69089F}" type="slidenum">
              <a:rPr lang="en-US" smtClean="0"/>
              <a:t>36</a:t>
            </a:fld>
            <a:endParaRPr lang="en-US"/>
          </a:p>
        </p:txBody>
      </p:sp>
    </p:spTree>
    <p:extLst>
      <p:ext uri="{BB962C8B-B14F-4D97-AF65-F5344CB8AC3E}">
        <p14:creationId xmlns:p14="http://schemas.microsoft.com/office/powerpoint/2010/main" val="295848138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FFCFF5-268C-450A-90CA-A9303B69089F}" type="slidenum">
              <a:rPr lang="en-US" smtClean="0"/>
              <a:t>39</a:t>
            </a:fld>
            <a:endParaRPr lang="en-US"/>
          </a:p>
        </p:txBody>
      </p:sp>
    </p:spTree>
    <p:extLst>
      <p:ext uri="{BB962C8B-B14F-4D97-AF65-F5344CB8AC3E}">
        <p14:creationId xmlns:p14="http://schemas.microsoft.com/office/powerpoint/2010/main" val="289081304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FFCFF5-268C-450A-90CA-A9303B69089F}" type="slidenum">
              <a:rPr lang="en-US" smtClean="0"/>
              <a:t>40</a:t>
            </a:fld>
            <a:endParaRPr lang="en-US"/>
          </a:p>
        </p:txBody>
      </p:sp>
    </p:spTree>
    <p:extLst>
      <p:ext uri="{BB962C8B-B14F-4D97-AF65-F5344CB8AC3E}">
        <p14:creationId xmlns:p14="http://schemas.microsoft.com/office/powerpoint/2010/main" val="97855760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FFCFF5-268C-450A-90CA-A9303B69089F}" type="slidenum">
              <a:rPr lang="en-US" smtClean="0"/>
              <a:t>41</a:t>
            </a:fld>
            <a:endParaRPr lang="en-US"/>
          </a:p>
        </p:txBody>
      </p:sp>
    </p:spTree>
    <p:extLst>
      <p:ext uri="{BB962C8B-B14F-4D97-AF65-F5344CB8AC3E}">
        <p14:creationId xmlns:p14="http://schemas.microsoft.com/office/powerpoint/2010/main" val="340302816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FFCFF5-268C-450A-90CA-A9303B69089F}" type="slidenum">
              <a:rPr lang="en-US" smtClean="0"/>
              <a:t>48</a:t>
            </a:fld>
            <a:endParaRPr lang="en-US"/>
          </a:p>
        </p:txBody>
      </p:sp>
    </p:spTree>
    <p:extLst>
      <p:ext uri="{BB962C8B-B14F-4D97-AF65-F5344CB8AC3E}">
        <p14:creationId xmlns:p14="http://schemas.microsoft.com/office/powerpoint/2010/main" val="38226103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FFCFF5-268C-450A-90CA-A9303B69089F}" type="slidenum">
              <a:rPr lang="en-US" smtClean="0"/>
              <a:t>3</a:t>
            </a:fld>
            <a:endParaRPr lang="en-US"/>
          </a:p>
        </p:txBody>
      </p:sp>
    </p:spTree>
    <p:extLst>
      <p:ext uri="{BB962C8B-B14F-4D97-AF65-F5344CB8AC3E}">
        <p14:creationId xmlns:p14="http://schemas.microsoft.com/office/powerpoint/2010/main" val="414501871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FFCFF5-268C-450A-90CA-A9303B69089F}" type="slidenum">
              <a:rPr lang="en-US" smtClean="0"/>
              <a:t>50</a:t>
            </a:fld>
            <a:endParaRPr lang="en-US"/>
          </a:p>
        </p:txBody>
      </p:sp>
    </p:spTree>
    <p:extLst>
      <p:ext uri="{BB962C8B-B14F-4D97-AF65-F5344CB8AC3E}">
        <p14:creationId xmlns:p14="http://schemas.microsoft.com/office/powerpoint/2010/main" val="57884977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FFCFF5-268C-450A-90CA-A9303B69089F}" type="slidenum">
              <a:rPr lang="en-US" smtClean="0"/>
              <a:t>52</a:t>
            </a:fld>
            <a:endParaRPr lang="en-US" dirty="0"/>
          </a:p>
        </p:txBody>
      </p:sp>
    </p:spTree>
    <p:extLst>
      <p:ext uri="{BB962C8B-B14F-4D97-AF65-F5344CB8AC3E}">
        <p14:creationId xmlns:p14="http://schemas.microsoft.com/office/powerpoint/2010/main" val="2314241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FFCFF5-268C-450A-90CA-A9303B69089F}" type="slidenum">
              <a:rPr lang="en-US" smtClean="0"/>
              <a:t>54</a:t>
            </a:fld>
            <a:endParaRPr lang="en-US"/>
          </a:p>
        </p:txBody>
      </p:sp>
    </p:spTree>
    <p:extLst>
      <p:ext uri="{BB962C8B-B14F-4D97-AF65-F5344CB8AC3E}">
        <p14:creationId xmlns:p14="http://schemas.microsoft.com/office/powerpoint/2010/main" val="54543253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FFCFF5-268C-450A-90CA-A9303B69089F}" type="slidenum">
              <a:rPr lang="en-US" smtClean="0"/>
              <a:t>56</a:t>
            </a:fld>
            <a:endParaRPr lang="en-US"/>
          </a:p>
        </p:txBody>
      </p:sp>
    </p:spTree>
    <p:extLst>
      <p:ext uri="{BB962C8B-B14F-4D97-AF65-F5344CB8AC3E}">
        <p14:creationId xmlns:p14="http://schemas.microsoft.com/office/powerpoint/2010/main" val="9890129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FFCFF5-268C-450A-90CA-A9303B69089F}" type="slidenum">
              <a:rPr lang="en-US" smtClean="0"/>
              <a:t>4</a:t>
            </a:fld>
            <a:endParaRPr lang="en-US"/>
          </a:p>
        </p:txBody>
      </p:sp>
    </p:spTree>
    <p:extLst>
      <p:ext uri="{BB962C8B-B14F-4D97-AF65-F5344CB8AC3E}">
        <p14:creationId xmlns:p14="http://schemas.microsoft.com/office/powerpoint/2010/main" val="30339056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FFCFF5-268C-450A-90CA-A9303B69089F}" type="slidenum">
              <a:rPr lang="en-US" smtClean="0"/>
              <a:t>5</a:t>
            </a:fld>
            <a:endParaRPr lang="en-US"/>
          </a:p>
        </p:txBody>
      </p:sp>
    </p:spTree>
    <p:extLst>
      <p:ext uri="{BB962C8B-B14F-4D97-AF65-F5344CB8AC3E}">
        <p14:creationId xmlns:p14="http://schemas.microsoft.com/office/powerpoint/2010/main" val="42642245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fld id="{53FFCFF5-268C-450A-90CA-A9303B69089F}" type="slidenum">
              <a:rPr lang="en-US" smtClean="0"/>
              <a:t>6</a:t>
            </a:fld>
            <a:endParaRPr lang="en-US"/>
          </a:p>
        </p:txBody>
      </p:sp>
    </p:spTree>
    <p:extLst>
      <p:ext uri="{BB962C8B-B14F-4D97-AF65-F5344CB8AC3E}">
        <p14:creationId xmlns:p14="http://schemas.microsoft.com/office/powerpoint/2010/main" val="18631642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FFCFF5-268C-450A-90CA-A9303B69089F}" type="slidenum">
              <a:rPr lang="en-US" smtClean="0"/>
              <a:t>7</a:t>
            </a:fld>
            <a:endParaRPr lang="en-US"/>
          </a:p>
        </p:txBody>
      </p:sp>
    </p:spTree>
    <p:extLst>
      <p:ext uri="{BB962C8B-B14F-4D97-AF65-F5344CB8AC3E}">
        <p14:creationId xmlns:p14="http://schemas.microsoft.com/office/powerpoint/2010/main" val="9603430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FFCFF5-268C-450A-90CA-A9303B69089F}" type="slidenum">
              <a:rPr lang="en-US" smtClean="0"/>
              <a:t>8</a:t>
            </a:fld>
            <a:endParaRPr lang="en-US"/>
          </a:p>
        </p:txBody>
      </p:sp>
    </p:spTree>
    <p:extLst>
      <p:ext uri="{BB962C8B-B14F-4D97-AF65-F5344CB8AC3E}">
        <p14:creationId xmlns:p14="http://schemas.microsoft.com/office/powerpoint/2010/main" val="5734050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FFCFF5-268C-450A-90CA-A9303B69089F}" type="slidenum">
              <a:rPr lang="en-US" smtClean="0"/>
              <a:t>9</a:t>
            </a:fld>
            <a:endParaRPr lang="en-US"/>
          </a:p>
        </p:txBody>
      </p:sp>
    </p:spTree>
    <p:extLst>
      <p:ext uri="{BB962C8B-B14F-4D97-AF65-F5344CB8AC3E}">
        <p14:creationId xmlns:p14="http://schemas.microsoft.com/office/powerpoint/2010/main" val="31467811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1.xml"/><Relationship Id="rId5" Type="http://schemas.openxmlformats.org/officeDocument/2006/relationships/image" Target="../media/image3.png"/><Relationship Id="rId4"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6.xml"/><Relationship Id="rId4"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1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8.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9.xml"/></Relationships>
</file>

<file path=ppt/slideLayouts/_rels/slideLayout2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0.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436111-0DD0-A649-B175-0A587936DD5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FE68248-0D13-4E44-85BD-5DC725267DA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5E92126-B2ED-FD4E-998D-F1C3F7013CC4}"/>
              </a:ext>
            </a:extLst>
          </p:cNvPr>
          <p:cNvSpPr>
            <a:spLocks noGrp="1"/>
          </p:cNvSpPr>
          <p:nvPr>
            <p:ph type="dt" sz="half" idx="10"/>
          </p:nvPr>
        </p:nvSpPr>
        <p:spPr/>
        <p:txBody>
          <a:bodyPr/>
          <a:lstStyle/>
          <a:p>
            <a:fld id="{FAC8553D-62A4-B94A-B303-E17560B89933}" type="datetimeFigureOut">
              <a:rPr lang="en-US" smtClean="0"/>
              <a:t>3/12/2020</a:t>
            </a:fld>
            <a:endParaRPr lang="en-US"/>
          </a:p>
        </p:txBody>
      </p:sp>
      <p:sp>
        <p:nvSpPr>
          <p:cNvPr id="5" name="Footer Placeholder 4">
            <a:extLst>
              <a:ext uri="{FF2B5EF4-FFF2-40B4-BE49-F238E27FC236}">
                <a16:creationId xmlns:a16="http://schemas.microsoft.com/office/drawing/2014/main" id="{4E4EC454-980A-1648-A618-DD632B09106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25B79D3-ADA7-AF41-B539-FA750F14695C}"/>
              </a:ext>
            </a:extLst>
          </p:cNvPr>
          <p:cNvSpPr>
            <a:spLocks noGrp="1"/>
          </p:cNvSpPr>
          <p:nvPr>
            <p:ph type="sldNum" sz="quarter" idx="12"/>
          </p:nvPr>
        </p:nvSpPr>
        <p:spPr/>
        <p:txBody>
          <a:bodyPr/>
          <a:lstStyle/>
          <a:p>
            <a:fld id="{A9D83873-0113-8245-97F4-C750E410A22C}" type="slidenum">
              <a:rPr lang="en-US" smtClean="0"/>
              <a:t>‹#›</a:t>
            </a:fld>
            <a:endParaRPr lang="en-US"/>
          </a:p>
        </p:txBody>
      </p:sp>
    </p:spTree>
    <p:extLst>
      <p:ext uri="{BB962C8B-B14F-4D97-AF65-F5344CB8AC3E}">
        <p14:creationId xmlns:p14="http://schemas.microsoft.com/office/powerpoint/2010/main" val="21440961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9429A9-A6BA-A04E-B795-D3A7A9E3442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11669CD-016E-E141-A822-51BA5DC70F27}"/>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482BA74-34F8-A643-885D-AC8A1C56A668}"/>
              </a:ext>
            </a:extLst>
          </p:cNvPr>
          <p:cNvSpPr>
            <a:spLocks noGrp="1"/>
          </p:cNvSpPr>
          <p:nvPr>
            <p:ph type="dt" sz="half" idx="10"/>
          </p:nvPr>
        </p:nvSpPr>
        <p:spPr/>
        <p:txBody>
          <a:bodyPr/>
          <a:lstStyle/>
          <a:p>
            <a:fld id="{FAC8553D-62A4-B94A-B303-E17560B89933}" type="datetimeFigureOut">
              <a:rPr lang="en-US" smtClean="0"/>
              <a:t>3/12/2020</a:t>
            </a:fld>
            <a:endParaRPr lang="en-US"/>
          </a:p>
        </p:txBody>
      </p:sp>
      <p:sp>
        <p:nvSpPr>
          <p:cNvPr id="5" name="Footer Placeholder 4">
            <a:extLst>
              <a:ext uri="{FF2B5EF4-FFF2-40B4-BE49-F238E27FC236}">
                <a16:creationId xmlns:a16="http://schemas.microsoft.com/office/drawing/2014/main" id="{E70EFD8D-9A2F-864A-B70D-30533796EF3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F8FE312-791F-CB4F-B0A3-83FE86A6A466}"/>
              </a:ext>
            </a:extLst>
          </p:cNvPr>
          <p:cNvSpPr>
            <a:spLocks noGrp="1"/>
          </p:cNvSpPr>
          <p:nvPr>
            <p:ph type="sldNum" sz="quarter" idx="12"/>
          </p:nvPr>
        </p:nvSpPr>
        <p:spPr/>
        <p:txBody>
          <a:bodyPr/>
          <a:lstStyle/>
          <a:p>
            <a:fld id="{A9D83873-0113-8245-97F4-C750E410A22C}" type="slidenum">
              <a:rPr lang="en-US" smtClean="0"/>
              <a:t>‹#›</a:t>
            </a:fld>
            <a:endParaRPr lang="en-US"/>
          </a:p>
        </p:txBody>
      </p:sp>
    </p:spTree>
    <p:extLst>
      <p:ext uri="{BB962C8B-B14F-4D97-AF65-F5344CB8AC3E}">
        <p14:creationId xmlns:p14="http://schemas.microsoft.com/office/powerpoint/2010/main" val="25175305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333493E-6CB0-F64F-A4C7-59050567E5A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F30D027-B634-0E47-BDC7-6233A82438EC}"/>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C9491E-479F-D743-88BE-9AEA3E395167}"/>
              </a:ext>
            </a:extLst>
          </p:cNvPr>
          <p:cNvSpPr>
            <a:spLocks noGrp="1"/>
          </p:cNvSpPr>
          <p:nvPr>
            <p:ph type="dt" sz="half" idx="10"/>
          </p:nvPr>
        </p:nvSpPr>
        <p:spPr/>
        <p:txBody>
          <a:bodyPr/>
          <a:lstStyle/>
          <a:p>
            <a:fld id="{FAC8553D-62A4-B94A-B303-E17560B89933}" type="datetimeFigureOut">
              <a:rPr lang="en-US" smtClean="0"/>
              <a:t>3/12/2020</a:t>
            </a:fld>
            <a:endParaRPr lang="en-US"/>
          </a:p>
        </p:txBody>
      </p:sp>
      <p:sp>
        <p:nvSpPr>
          <p:cNvPr id="5" name="Footer Placeholder 4">
            <a:extLst>
              <a:ext uri="{FF2B5EF4-FFF2-40B4-BE49-F238E27FC236}">
                <a16:creationId xmlns:a16="http://schemas.microsoft.com/office/drawing/2014/main" id="{FB830D22-C2D7-7149-AE7F-B1489024C36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E203F8-FCFA-E444-A660-57DFF2FC410F}"/>
              </a:ext>
            </a:extLst>
          </p:cNvPr>
          <p:cNvSpPr>
            <a:spLocks noGrp="1"/>
          </p:cNvSpPr>
          <p:nvPr>
            <p:ph type="sldNum" sz="quarter" idx="12"/>
          </p:nvPr>
        </p:nvSpPr>
        <p:spPr/>
        <p:txBody>
          <a:bodyPr/>
          <a:lstStyle/>
          <a:p>
            <a:fld id="{A9D83873-0113-8245-97F4-C750E410A22C}" type="slidenum">
              <a:rPr lang="en-US" smtClean="0"/>
              <a:t>‹#›</a:t>
            </a:fld>
            <a:endParaRPr lang="en-US"/>
          </a:p>
        </p:txBody>
      </p:sp>
    </p:spTree>
    <p:extLst>
      <p:ext uri="{BB962C8B-B14F-4D97-AF65-F5344CB8AC3E}">
        <p14:creationId xmlns:p14="http://schemas.microsoft.com/office/powerpoint/2010/main" val="5253707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A1-Course Title Slide">
    <p:spTree>
      <p:nvGrpSpPr>
        <p:cNvPr id="1" name=""/>
        <p:cNvGrpSpPr/>
        <p:nvPr/>
      </p:nvGrpSpPr>
      <p:grpSpPr>
        <a:xfrm>
          <a:off x="0" y="0"/>
          <a:ext cx="0" cy="0"/>
          <a:chOff x="0" y="0"/>
          <a:chExt cx="0" cy="0"/>
        </a:xfrm>
      </p:grpSpPr>
      <p:pic>
        <p:nvPicPr>
          <p:cNvPr id="16" name="Picture 15"/>
          <p:cNvPicPr>
            <a:picLocks noChangeAspect="1"/>
          </p:cNvPicPr>
          <p:nvPr userDrawn="1"/>
        </p:nvPicPr>
        <p:blipFill rotWithShape="1">
          <a:blip r:embed="rId3">
            <a:extLst>
              <a:ext uri="{28A0092B-C50C-407E-A947-70E740481C1C}">
                <a14:useLocalDpi xmlns:a14="http://schemas.microsoft.com/office/drawing/2010/main" val="0"/>
              </a:ext>
            </a:extLst>
          </a:blip>
          <a:srcRect b="14429"/>
          <a:stretch/>
        </p:blipFill>
        <p:spPr>
          <a:xfrm>
            <a:off x="43543" y="2514600"/>
            <a:ext cx="12192000" cy="4343400"/>
          </a:xfrm>
          <a:prstGeom prst="rect">
            <a:avLst/>
          </a:prstGeom>
        </p:spPr>
      </p:pic>
      <p:sp>
        <p:nvSpPr>
          <p:cNvPr id="14" name="Text Placeholder 14"/>
          <p:cNvSpPr>
            <a:spLocks noGrp="1"/>
          </p:cNvSpPr>
          <p:nvPr>
            <p:ph type="body" sz="quarter" idx="14" hasCustomPrompt="1"/>
          </p:nvPr>
        </p:nvSpPr>
        <p:spPr>
          <a:xfrm>
            <a:off x="616458" y="2209803"/>
            <a:ext cx="11046177" cy="748988"/>
          </a:xfrm>
          <a:prstGeom prst="rect">
            <a:avLst/>
          </a:prstGeom>
        </p:spPr>
        <p:txBody>
          <a:bodyPr wrap="square">
            <a:spAutoFit/>
          </a:bodyPr>
          <a:lstStyle>
            <a:lvl1pPr marL="0" indent="0" algn="ctr">
              <a:lnSpc>
                <a:spcPct val="100000"/>
              </a:lnSpc>
              <a:spcBef>
                <a:spcPts val="0"/>
              </a:spcBef>
              <a:buNone/>
              <a:defRPr sz="4267" b="1" baseline="0">
                <a:solidFill>
                  <a:srgbClr val="0099CC"/>
                </a:solidFill>
              </a:defRPr>
            </a:lvl1pPr>
            <a:lvl2pPr marL="609585" indent="0">
              <a:buNone/>
              <a:defRPr/>
            </a:lvl2pPr>
            <a:lvl3pPr marL="1219170" indent="0">
              <a:buNone/>
              <a:defRPr/>
            </a:lvl3pPr>
            <a:lvl4pPr marL="1828754" indent="0">
              <a:buNone/>
              <a:defRPr/>
            </a:lvl4pPr>
            <a:lvl5pPr marL="2438339" indent="0">
              <a:buNone/>
              <a:defRPr/>
            </a:lvl5pPr>
          </a:lstStyle>
          <a:p>
            <a:pPr lvl="0"/>
            <a:r>
              <a:rPr lang="en-US" dirty="0"/>
              <a:t>Course Title</a:t>
            </a:r>
          </a:p>
        </p:txBody>
      </p:sp>
      <p:sp>
        <p:nvSpPr>
          <p:cNvPr id="17" name="Text Placeholder 12"/>
          <p:cNvSpPr>
            <a:spLocks noGrp="1"/>
          </p:cNvSpPr>
          <p:nvPr>
            <p:ph type="body" sz="quarter" idx="15" hasCustomPrompt="1"/>
          </p:nvPr>
        </p:nvSpPr>
        <p:spPr>
          <a:xfrm>
            <a:off x="812805" y="3657600"/>
            <a:ext cx="10507873" cy="446088"/>
          </a:xfrm>
          <a:prstGeom prst="rect">
            <a:avLst/>
          </a:prstGeom>
        </p:spPr>
        <p:txBody>
          <a:bodyPr anchor="ctr">
            <a:normAutofit/>
          </a:bodyPr>
          <a:lstStyle>
            <a:lvl1pPr marL="0" indent="0" algn="ctr">
              <a:buNone/>
              <a:defRPr sz="2400" baseline="0">
                <a:solidFill>
                  <a:srgbClr val="FFFFFF"/>
                </a:solidFill>
                <a:latin typeface="Arial"/>
                <a:cs typeface="Arial"/>
              </a:defRPr>
            </a:lvl1pPr>
          </a:lstStyle>
          <a:p>
            <a:pPr lvl="0"/>
            <a:r>
              <a:rPr lang="en-US" dirty="0"/>
              <a:t>Sub Topic Title</a:t>
            </a:r>
          </a:p>
        </p:txBody>
      </p:sp>
      <p:pic>
        <p:nvPicPr>
          <p:cNvPr id="18" name="Picture 17"/>
          <p:cNvPicPr>
            <a:picLocks noChangeAspect="1"/>
          </p:cNvPicPr>
          <p:nvPr userDrawn="1"/>
        </p:nvPicPr>
        <p:blipFill rotWithShape="1">
          <a:blip r:embed="rId4">
            <a:extLst>
              <a:ext uri="{28A0092B-C50C-407E-A947-70E740481C1C}">
                <a14:useLocalDpi xmlns:a14="http://schemas.microsoft.com/office/drawing/2010/main" val="0"/>
              </a:ext>
            </a:extLst>
          </a:blip>
          <a:srcRect b="7192"/>
          <a:stretch/>
        </p:blipFill>
        <p:spPr>
          <a:xfrm>
            <a:off x="4286201" y="4038600"/>
            <a:ext cx="7891289" cy="2839093"/>
          </a:xfrm>
          <a:prstGeom prst="rect">
            <a:avLst/>
          </a:prstGeom>
        </p:spPr>
      </p:pic>
      <p:cxnSp>
        <p:nvCxnSpPr>
          <p:cNvPr id="24" name="Straight Connector 23"/>
          <p:cNvCxnSpPr/>
          <p:nvPr userDrawn="1"/>
        </p:nvCxnSpPr>
        <p:spPr>
          <a:xfrm>
            <a:off x="812805" y="3505200"/>
            <a:ext cx="10507873" cy="0"/>
          </a:xfrm>
          <a:prstGeom prst="line">
            <a:avLst/>
          </a:prstGeom>
          <a:ln w="6350" cmpd="sng">
            <a:gradFill flip="none" rotWithShape="1">
              <a:gsLst>
                <a:gs pos="0">
                  <a:srgbClr val="0099FF"/>
                </a:gs>
                <a:gs pos="100000">
                  <a:srgbClr val="008000"/>
                </a:gs>
              </a:gsLst>
              <a:lin ang="0" scaled="1"/>
              <a:tileRect/>
            </a:gradFill>
            <a:bevel/>
          </a:ln>
          <a:effectLst/>
        </p:spPr>
        <p:style>
          <a:lnRef idx="2">
            <a:schemeClr val="accent1"/>
          </a:lnRef>
          <a:fillRef idx="0">
            <a:schemeClr val="accent1"/>
          </a:fillRef>
          <a:effectRef idx="1">
            <a:schemeClr val="accent1"/>
          </a:effectRef>
          <a:fontRef idx="minor">
            <a:schemeClr val="tx1"/>
          </a:fontRef>
        </p:style>
      </p:cxnSp>
      <p:pic>
        <p:nvPicPr>
          <p:cNvPr id="2050" name="Picture 2"/>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8534400" y="279401"/>
            <a:ext cx="3242733" cy="9101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Rectangle 8"/>
          <p:cNvSpPr/>
          <p:nvPr userDrawn="1"/>
        </p:nvSpPr>
        <p:spPr>
          <a:xfrm>
            <a:off x="-5181600" y="0"/>
            <a:ext cx="4876800" cy="6858000"/>
          </a:xfrm>
          <a:prstGeom prst="rect">
            <a:avLst/>
          </a:prstGeom>
          <a:solidFill>
            <a:srgbClr val="0070C0">
              <a:alpha val="5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marL="0" marR="0" lvl="0" indent="0" algn="l" defTabSz="121917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2400" b="1" dirty="0">
                <a:solidFill>
                  <a:schemeClr val="tx2"/>
                </a:solidFill>
              </a:rPr>
              <a:t>Attention</a:t>
            </a:r>
          </a:p>
          <a:p>
            <a:pPr marL="0" lvl="0" indent="0">
              <a:buFont typeface="Arial" panose="020B0604020202020204" pitchFamily="34" charset="0"/>
              <a:buNone/>
            </a:pPr>
            <a:endParaRPr lang="en-US" sz="2400" b="1" dirty="0">
              <a:solidFill>
                <a:schemeClr val="tx2"/>
              </a:solidFill>
            </a:endParaRPr>
          </a:p>
          <a:p>
            <a:pPr marL="0" lvl="0" indent="0">
              <a:buFont typeface="Arial" panose="020B0604020202020204" pitchFamily="34" charset="0"/>
              <a:buNone/>
            </a:pPr>
            <a:r>
              <a:rPr lang="en-US" sz="2400" b="1" dirty="0">
                <a:solidFill>
                  <a:schemeClr val="tx2"/>
                </a:solidFill>
              </a:rPr>
              <a:t>What,</a:t>
            </a:r>
            <a:r>
              <a:rPr lang="en-US" sz="2400" b="1" baseline="0" dirty="0">
                <a:solidFill>
                  <a:schemeClr val="tx2"/>
                </a:solidFill>
              </a:rPr>
              <a:t> How and Duration:</a:t>
            </a:r>
          </a:p>
          <a:p>
            <a:pPr marL="0" lvl="0" indent="0">
              <a:buFont typeface="Arial" panose="020B0604020202020204" pitchFamily="34" charset="0"/>
              <a:buNone/>
            </a:pPr>
            <a:endParaRPr lang="en-US" sz="2400" baseline="0" dirty="0">
              <a:solidFill>
                <a:schemeClr val="tx2"/>
              </a:solidFill>
            </a:endParaRPr>
          </a:p>
          <a:p>
            <a:pPr marL="380990" lvl="0" indent="-380990">
              <a:buFont typeface="Arial" panose="020B0604020202020204" pitchFamily="34" charset="0"/>
              <a:buChar char="•"/>
            </a:pPr>
            <a:r>
              <a:rPr lang="en-US" sz="2400" baseline="0" dirty="0">
                <a:solidFill>
                  <a:schemeClr val="tx2"/>
                </a:solidFill>
              </a:rPr>
              <a:t>Introduce the topic with a brief explanation for the </a:t>
            </a:r>
            <a:r>
              <a:rPr lang="en-US" sz="2400" b="1" i="1" baseline="0" dirty="0">
                <a:solidFill>
                  <a:schemeClr val="tx2"/>
                </a:solidFill>
              </a:rPr>
              <a:t>What</a:t>
            </a:r>
          </a:p>
          <a:p>
            <a:pPr marL="380990" lvl="0" indent="-380990">
              <a:buFont typeface="Arial" panose="020B0604020202020204" pitchFamily="34" charset="0"/>
              <a:buChar char="•"/>
            </a:pPr>
            <a:r>
              <a:rPr lang="en-US" sz="2400" i="0" baseline="0" dirty="0">
                <a:solidFill>
                  <a:schemeClr val="tx2"/>
                </a:solidFill>
              </a:rPr>
              <a:t>Explain </a:t>
            </a:r>
            <a:r>
              <a:rPr lang="en-US" sz="2400" b="1" i="1" baseline="0" dirty="0">
                <a:solidFill>
                  <a:schemeClr val="tx2"/>
                </a:solidFill>
              </a:rPr>
              <a:t>How</a:t>
            </a:r>
            <a:r>
              <a:rPr lang="en-US" sz="2400" i="0" baseline="0" dirty="0">
                <a:solidFill>
                  <a:schemeClr val="tx2"/>
                </a:solidFill>
              </a:rPr>
              <a:t> you will cover the topic, for example: lecture, workbook activities, whiteboard exercises, assessments, group activities, demonstrations, videos, case studies, and so on</a:t>
            </a:r>
          </a:p>
          <a:p>
            <a:pPr marL="380990" lvl="0" indent="-380990">
              <a:buFont typeface="Arial" panose="020B0604020202020204" pitchFamily="34" charset="0"/>
              <a:buChar char="•"/>
            </a:pPr>
            <a:r>
              <a:rPr lang="en-US" sz="2400" i="0" baseline="0" dirty="0">
                <a:solidFill>
                  <a:schemeClr val="tx2"/>
                </a:solidFill>
              </a:rPr>
              <a:t>State or display the </a:t>
            </a:r>
            <a:r>
              <a:rPr lang="en-US" sz="2400" b="1" i="1" baseline="0" dirty="0">
                <a:solidFill>
                  <a:schemeClr val="tx2"/>
                </a:solidFill>
              </a:rPr>
              <a:t>Duration</a:t>
            </a:r>
            <a:r>
              <a:rPr lang="en-US" sz="2400" i="0" baseline="0" dirty="0">
                <a:solidFill>
                  <a:schemeClr val="tx2"/>
                </a:solidFill>
              </a:rPr>
              <a:t> of the training</a:t>
            </a:r>
          </a:p>
          <a:p>
            <a:pPr marL="380990" lvl="0" indent="-380990">
              <a:buFont typeface="Arial" panose="020B0604020202020204" pitchFamily="34" charset="0"/>
              <a:buChar char="•"/>
            </a:pPr>
            <a:r>
              <a:rPr lang="en-US" sz="2400" i="0" baseline="0" dirty="0">
                <a:solidFill>
                  <a:schemeClr val="tx2"/>
                </a:solidFill>
              </a:rPr>
              <a:t>Course title does NOT have to be the first slide, some start with the Interest generator</a:t>
            </a:r>
          </a:p>
          <a:p>
            <a:pPr marL="380990" lvl="0" indent="-380990">
              <a:buFont typeface="Arial" panose="020B0604020202020204" pitchFamily="34" charset="0"/>
              <a:buChar char="•"/>
            </a:pPr>
            <a:endParaRPr lang="en-US" sz="2400" i="0" baseline="0" dirty="0">
              <a:solidFill>
                <a:schemeClr val="tx2"/>
              </a:solidFill>
            </a:endParaRPr>
          </a:p>
          <a:p>
            <a:pPr marL="0" lvl="0" indent="0">
              <a:buFont typeface="Arial" panose="020B0604020202020204" pitchFamily="34" charset="0"/>
              <a:buNone/>
            </a:pPr>
            <a:endParaRPr lang="en-US" sz="2400" dirty="0">
              <a:solidFill>
                <a:schemeClr val="tx2"/>
              </a:solidFill>
            </a:endParaRPr>
          </a:p>
        </p:txBody>
      </p:sp>
      <p:sp>
        <p:nvSpPr>
          <p:cNvPr id="10" name="Oval 9"/>
          <p:cNvSpPr/>
          <p:nvPr userDrawn="1"/>
        </p:nvSpPr>
        <p:spPr>
          <a:xfrm>
            <a:off x="-1320800" y="177800"/>
            <a:ext cx="772415" cy="792088"/>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2"/>
                </a:solidFill>
              </a:rPr>
              <a:t>A</a:t>
            </a:r>
          </a:p>
        </p:txBody>
      </p:sp>
    </p:spTree>
    <p:custDataLst>
      <p:tags r:id="rId1"/>
    </p:custDataLst>
    <p:extLst>
      <p:ext uri="{BB962C8B-B14F-4D97-AF65-F5344CB8AC3E}">
        <p14:creationId xmlns:p14="http://schemas.microsoft.com/office/powerpoint/2010/main" val="90819915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A3_Terminal Objectiv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7785" y="330261"/>
            <a:ext cx="11186220" cy="607259"/>
          </a:xfrm>
          <a:prstGeom prst="rect">
            <a:avLst/>
          </a:prstGeom>
        </p:spPr>
        <p:txBody>
          <a:bodyPr/>
          <a:lstStyle>
            <a:lvl1pPr>
              <a:defRPr sz="2667" b="1" baseline="0">
                <a:solidFill>
                  <a:schemeClr val="bg1"/>
                </a:solidFill>
              </a:defRPr>
            </a:lvl1pPr>
          </a:lstStyle>
          <a:p>
            <a:r>
              <a:rPr lang="en-US" dirty="0"/>
              <a:t>Terminal Objective</a:t>
            </a:r>
          </a:p>
        </p:txBody>
      </p:sp>
      <p:sp>
        <p:nvSpPr>
          <p:cNvPr id="5" name="Text Placeholder 4"/>
          <p:cNvSpPr>
            <a:spLocks noGrp="1"/>
          </p:cNvSpPr>
          <p:nvPr>
            <p:ph type="body" sz="quarter" idx="13" hasCustomPrompt="1"/>
          </p:nvPr>
        </p:nvSpPr>
        <p:spPr>
          <a:xfrm>
            <a:off x="508000" y="1137831"/>
            <a:ext cx="11176000" cy="4622800"/>
          </a:xfrm>
          <a:prstGeom prst="rect">
            <a:avLst/>
          </a:prstGeom>
        </p:spPr>
        <p:txBody>
          <a:bodyPr vert="horz">
            <a:normAutofit/>
          </a:bodyPr>
          <a:lstStyle>
            <a:lvl1pPr marL="0" indent="0">
              <a:buNone/>
              <a:defRPr sz="3733" baseline="0">
                <a:solidFill>
                  <a:schemeClr val="bg2"/>
                </a:solidFill>
              </a:defRPr>
            </a:lvl1pPr>
            <a:lvl2pPr marL="304792" indent="-302676">
              <a:buClr>
                <a:schemeClr val="accent2"/>
              </a:buClr>
              <a:buFont typeface="Arial"/>
              <a:buChar char="•"/>
              <a:defRPr sz="3200">
                <a:solidFill>
                  <a:schemeClr val="bg2"/>
                </a:solidFill>
              </a:defRPr>
            </a:lvl2pPr>
            <a:lvl3pPr marL="383108" indent="-222245">
              <a:buClr>
                <a:schemeClr val="accent2"/>
              </a:buClr>
              <a:buFont typeface="Arial"/>
              <a:buChar char="•"/>
              <a:defRPr sz="2667">
                <a:solidFill>
                  <a:schemeClr val="bg2"/>
                </a:solidFill>
              </a:defRPr>
            </a:lvl3pPr>
            <a:lvl4pPr marL="524920" indent="-234945">
              <a:buClr>
                <a:schemeClr val="accent2"/>
              </a:buClr>
              <a:buFont typeface="Arial"/>
              <a:buChar char="•"/>
              <a:defRPr sz="2400">
                <a:solidFill>
                  <a:schemeClr val="bg2"/>
                </a:solidFill>
              </a:defRPr>
            </a:lvl4pPr>
            <a:lvl5pPr marL="683667" indent="-234945">
              <a:buClr>
                <a:schemeClr val="accent2"/>
              </a:buClr>
              <a:buFont typeface="Arial"/>
              <a:buChar char="•"/>
              <a:defRPr sz="2400">
                <a:solidFill>
                  <a:schemeClr val="bg2"/>
                </a:solidFill>
              </a:defRPr>
            </a:lvl5pPr>
          </a:lstStyle>
          <a:p>
            <a:pPr lvl="0"/>
            <a:r>
              <a:rPr lang="en-US" dirty="0"/>
              <a:t>Click to add text</a:t>
            </a:r>
          </a:p>
        </p:txBody>
      </p:sp>
      <p:sp>
        <p:nvSpPr>
          <p:cNvPr id="3" name="Rectangle 2"/>
          <p:cNvSpPr/>
          <p:nvPr userDrawn="1"/>
        </p:nvSpPr>
        <p:spPr>
          <a:xfrm>
            <a:off x="-5181600" y="0"/>
            <a:ext cx="4876800" cy="6858000"/>
          </a:xfrm>
          <a:prstGeom prst="rect">
            <a:avLst/>
          </a:prstGeom>
          <a:solidFill>
            <a:srgbClr val="0070C0">
              <a:alpha val="5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marL="0" lvl="0" indent="0">
              <a:buFont typeface="Arial" panose="020B0604020202020204" pitchFamily="34" charset="0"/>
              <a:buNone/>
            </a:pPr>
            <a:r>
              <a:rPr lang="en-US" sz="2400" b="1" dirty="0">
                <a:solidFill>
                  <a:schemeClr val="tx2"/>
                </a:solidFill>
              </a:rPr>
              <a:t>Attention</a:t>
            </a:r>
          </a:p>
          <a:p>
            <a:pPr marL="0" lvl="0" indent="0">
              <a:buFont typeface="Arial" panose="020B0604020202020204" pitchFamily="34" charset="0"/>
              <a:buNone/>
            </a:pPr>
            <a:endParaRPr lang="en-US" sz="2400" b="1" dirty="0">
              <a:solidFill>
                <a:schemeClr val="tx2"/>
              </a:solidFill>
            </a:endParaRPr>
          </a:p>
          <a:p>
            <a:pPr marL="0" lvl="0" indent="0">
              <a:buFont typeface="Arial" panose="020B0604020202020204" pitchFamily="34" charset="0"/>
              <a:buNone/>
            </a:pPr>
            <a:endParaRPr lang="en-US" sz="2400" b="1" dirty="0">
              <a:solidFill>
                <a:schemeClr val="tx2"/>
              </a:solidFill>
            </a:endParaRPr>
          </a:p>
          <a:p>
            <a:pPr marL="0" lvl="0" indent="0">
              <a:buFont typeface="Arial" panose="020B0604020202020204" pitchFamily="34" charset="0"/>
              <a:buNone/>
            </a:pPr>
            <a:r>
              <a:rPr lang="en-US" sz="2400" b="1" dirty="0">
                <a:solidFill>
                  <a:schemeClr val="tx2"/>
                </a:solidFill>
              </a:rPr>
              <a:t>Terminal</a:t>
            </a:r>
            <a:r>
              <a:rPr lang="en-US" sz="2400" b="1" baseline="0" dirty="0">
                <a:solidFill>
                  <a:schemeClr val="tx2"/>
                </a:solidFill>
              </a:rPr>
              <a:t> </a:t>
            </a:r>
            <a:r>
              <a:rPr lang="en-US" sz="2400" b="1" dirty="0">
                <a:solidFill>
                  <a:schemeClr val="tx2"/>
                </a:solidFill>
              </a:rPr>
              <a:t>Objective Guidelines:</a:t>
            </a:r>
          </a:p>
          <a:p>
            <a:pPr marL="0" lvl="0" indent="0">
              <a:buFont typeface="Arial" panose="020B0604020202020204" pitchFamily="34" charset="0"/>
              <a:buNone/>
            </a:pPr>
            <a:endParaRPr lang="en-US" sz="2400" dirty="0">
              <a:solidFill>
                <a:schemeClr val="tx2"/>
              </a:solidFill>
            </a:endParaRPr>
          </a:p>
          <a:p>
            <a:pPr marL="380990" lvl="0" indent="-380990">
              <a:buFont typeface="Arial" panose="020B0604020202020204" pitchFamily="34" charset="0"/>
              <a:buChar char="•"/>
            </a:pPr>
            <a:r>
              <a:rPr lang="en-US" sz="2400" dirty="0">
                <a:solidFill>
                  <a:schemeClr val="tx2"/>
                </a:solidFill>
              </a:rPr>
              <a:t>Follow SMART criteria</a:t>
            </a:r>
          </a:p>
          <a:p>
            <a:pPr marL="380990" lvl="0" indent="-380990">
              <a:buFont typeface="Arial" panose="020B0604020202020204" pitchFamily="34" charset="0"/>
              <a:buChar char="•"/>
            </a:pPr>
            <a:r>
              <a:rPr lang="en-US" sz="2400" dirty="0">
                <a:solidFill>
                  <a:schemeClr val="tx2"/>
                </a:solidFill>
              </a:rPr>
              <a:t>Include goal, condition, and standard</a:t>
            </a:r>
          </a:p>
          <a:p>
            <a:pPr marL="380990" lvl="0" indent="-380990">
              <a:buFont typeface="Arial" panose="020B0604020202020204" pitchFamily="34" charset="0"/>
              <a:buChar char="•"/>
            </a:pPr>
            <a:r>
              <a:rPr lang="en-US" sz="2400" dirty="0">
                <a:solidFill>
                  <a:schemeClr val="tx2"/>
                </a:solidFill>
              </a:rPr>
              <a:t>Objective must align with final check on learning</a:t>
            </a:r>
          </a:p>
          <a:p>
            <a:pPr marL="380990" lvl="0" indent="-380990">
              <a:buFont typeface="Arial" panose="020B0604020202020204" pitchFamily="34" charset="0"/>
              <a:buChar char="•"/>
            </a:pPr>
            <a:r>
              <a:rPr lang="en-US" sz="2400" dirty="0">
                <a:solidFill>
                  <a:schemeClr val="tx2"/>
                </a:solidFill>
              </a:rPr>
              <a:t>Terminal objective</a:t>
            </a:r>
            <a:r>
              <a:rPr lang="en-US" sz="2400" baseline="0" dirty="0">
                <a:solidFill>
                  <a:schemeClr val="tx2"/>
                </a:solidFill>
              </a:rPr>
              <a:t> is the overarching goal</a:t>
            </a:r>
          </a:p>
          <a:p>
            <a:pPr marL="380990" lvl="0" indent="-380990">
              <a:buFont typeface="Arial" panose="020B0604020202020204" pitchFamily="34" charset="0"/>
              <a:buChar char="•"/>
            </a:pPr>
            <a:r>
              <a:rPr lang="en-US" sz="2400" baseline="0" dirty="0">
                <a:solidFill>
                  <a:schemeClr val="tx2"/>
                </a:solidFill>
              </a:rPr>
              <a:t>Each module will have a separate enabling objective</a:t>
            </a:r>
            <a:endParaRPr lang="en-US" sz="2400" dirty="0">
              <a:solidFill>
                <a:schemeClr val="tx2"/>
              </a:solidFill>
            </a:endParaRPr>
          </a:p>
        </p:txBody>
      </p:sp>
      <p:sp>
        <p:nvSpPr>
          <p:cNvPr id="6" name="Oval 5"/>
          <p:cNvSpPr/>
          <p:nvPr userDrawn="1"/>
        </p:nvSpPr>
        <p:spPr>
          <a:xfrm>
            <a:off x="-1320800" y="177800"/>
            <a:ext cx="772415" cy="792088"/>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2"/>
                </a:solidFill>
              </a:rPr>
              <a:t>A</a:t>
            </a:r>
          </a:p>
        </p:txBody>
      </p:sp>
    </p:spTree>
    <p:custDataLst>
      <p:tags r:id="rId1"/>
    </p:custDataLst>
    <p:extLst>
      <p:ext uri="{BB962C8B-B14F-4D97-AF65-F5344CB8AC3E}">
        <p14:creationId xmlns:p14="http://schemas.microsoft.com/office/powerpoint/2010/main" val="376028735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A5_Key Topic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7785" y="330261"/>
            <a:ext cx="11186220" cy="607259"/>
          </a:xfrm>
          <a:prstGeom prst="rect">
            <a:avLst/>
          </a:prstGeom>
        </p:spPr>
        <p:txBody>
          <a:bodyPr/>
          <a:lstStyle>
            <a:lvl1pPr>
              <a:defRPr sz="2667" b="1" baseline="0">
                <a:solidFill>
                  <a:schemeClr val="bg1"/>
                </a:solidFill>
              </a:defRPr>
            </a:lvl1pPr>
          </a:lstStyle>
          <a:p>
            <a:r>
              <a:rPr lang="en-US" dirty="0"/>
              <a:t>Key Topics</a:t>
            </a:r>
          </a:p>
        </p:txBody>
      </p:sp>
      <p:sp>
        <p:nvSpPr>
          <p:cNvPr id="5" name="Text Placeholder 4"/>
          <p:cNvSpPr>
            <a:spLocks noGrp="1"/>
          </p:cNvSpPr>
          <p:nvPr>
            <p:ph type="body" sz="quarter" idx="13"/>
          </p:nvPr>
        </p:nvSpPr>
        <p:spPr>
          <a:xfrm>
            <a:off x="508000" y="1137831"/>
            <a:ext cx="11176000" cy="4622800"/>
          </a:xfrm>
          <a:prstGeom prst="rect">
            <a:avLst/>
          </a:prstGeom>
        </p:spPr>
        <p:txBody>
          <a:bodyPr vert="horz">
            <a:normAutofit/>
          </a:bodyPr>
          <a:lstStyle>
            <a:lvl1pPr marL="0" indent="0">
              <a:buNone/>
              <a:defRPr sz="3733" baseline="0">
                <a:solidFill>
                  <a:schemeClr val="bg2"/>
                </a:solidFill>
              </a:defRPr>
            </a:lvl1pPr>
            <a:lvl2pPr marL="304792" indent="-302676">
              <a:buClr>
                <a:schemeClr val="accent2"/>
              </a:buClr>
              <a:buFont typeface="Arial"/>
              <a:buChar char="•"/>
              <a:defRPr sz="3200">
                <a:solidFill>
                  <a:schemeClr val="bg2"/>
                </a:solidFill>
              </a:defRPr>
            </a:lvl2pPr>
            <a:lvl3pPr marL="383108" indent="-222245">
              <a:buClr>
                <a:schemeClr val="accent2"/>
              </a:buClr>
              <a:buFont typeface="Arial"/>
              <a:buChar char="•"/>
              <a:defRPr sz="2667">
                <a:solidFill>
                  <a:schemeClr val="bg2"/>
                </a:solidFill>
              </a:defRPr>
            </a:lvl3pPr>
            <a:lvl4pPr marL="524920" indent="-234945">
              <a:buClr>
                <a:schemeClr val="accent2"/>
              </a:buClr>
              <a:buFont typeface="Arial"/>
              <a:buChar char="•"/>
              <a:defRPr sz="2400">
                <a:solidFill>
                  <a:schemeClr val="bg2"/>
                </a:solidFill>
              </a:defRPr>
            </a:lvl4pPr>
            <a:lvl5pPr marL="683667" indent="-234945">
              <a:buClr>
                <a:schemeClr val="accent2"/>
              </a:buClr>
              <a:buFont typeface="Arial"/>
              <a:buChar char="•"/>
              <a:defRPr sz="2400">
                <a:solidFill>
                  <a:schemeClr val="bg2"/>
                </a:solidFill>
              </a:defRPr>
            </a:lvl5pPr>
          </a:lstStyle>
          <a:p>
            <a:pPr lvl="0"/>
            <a:endParaRPr lang="en-US" dirty="0"/>
          </a:p>
        </p:txBody>
      </p:sp>
    </p:spTree>
    <p:custDataLst>
      <p:tags r:id="rId1"/>
    </p:custDataLst>
    <p:extLst>
      <p:ext uri="{BB962C8B-B14F-4D97-AF65-F5344CB8AC3E}">
        <p14:creationId xmlns:p14="http://schemas.microsoft.com/office/powerpoint/2010/main" val="316970661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Blank - Black Backgroun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299717475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B1-Module Title">
    <p:spTree>
      <p:nvGrpSpPr>
        <p:cNvPr id="1" name=""/>
        <p:cNvGrpSpPr/>
        <p:nvPr/>
      </p:nvGrpSpPr>
      <p:grpSpPr>
        <a:xfrm>
          <a:off x="0" y="0"/>
          <a:ext cx="0" cy="0"/>
          <a:chOff x="0" y="0"/>
          <a:chExt cx="0" cy="0"/>
        </a:xfrm>
      </p:grpSpPr>
      <p:cxnSp>
        <p:nvCxnSpPr>
          <p:cNvPr id="24" name="Straight Connector 23"/>
          <p:cNvCxnSpPr/>
          <p:nvPr userDrawn="1"/>
        </p:nvCxnSpPr>
        <p:spPr>
          <a:xfrm>
            <a:off x="0" y="3124200"/>
            <a:ext cx="12177485" cy="0"/>
          </a:xfrm>
          <a:prstGeom prst="line">
            <a:avLst/>
          </a:prstGeom>
          <a:ln w="1301750" cmpd="sng">
            <a:gradFill flip="none" rotWithShape="1">
              <a:gsLst>
                <a:gs pos="0">
                  <a:srgbClr val="0099FF"/>
                </a:gs>
                <a:gs pos="100000">
                  <a:srgbClr val="008000"/>
                </a:gs>
              </a:gsLst>
              <a:lin ang="0" scaled="1"/>
              <a:tileRect/>
            </a:gradFill>
            <a:bevel/>
          </a:ln>
          <a:effectLst/>
        </p:spPr>
        <p:style>
          <a:lnRef idx="2">
            <a:schemeClr val="accent1"/>
          </a:lnRef>
          <a:fillRef idx="0">
            <a:schemeClr val="accent1"/>
          </a:fillRef>
          <a:effectRef idx="1">
            <a:schemeClr val="accent1"/>
          </a:effectRef>
          <a:fontRef idx="minor">
            <a:schemeClr val="tx1"/>
          </a:fontRef>
        </p:style>
      </p:cxnSp>
      <p:sp>
        <p:nvSpPr>
          <p:cNvPr id="14" name="Text Placeholder 14"/>
          <p:cNvSpPr>
            <a:spLocks noGrp="1"/>
          </p:cNvSpPr>
          <p:nvPr>
            <p:ph type="body" sz="quarter" idx="14" hasCustomPrompt="1"/>
          </p:nvPr>
        </p:nvSpPr>
        <p:spPr>
          <a:xfrm>
            <a:off x="0" y="2819403"/>
            <a:ext cx="12177485" cy="748988"/>
          </a:xfrm>
          <a:prstGeom prst="rect">
            <a:avLst/>
          </a:prstGeom>
        </p:spPr>
        <p:txBody>
          <a:bodyPr wrap="square">
            <a:spAutoFit/>
          </a:bodyPr>
          <a:lstStyle>
            <a:lvl1pPr marL="0" indent="0" algn="ctr">
              <a:lnSpc>
                <a:spcPct val="100000"/>
              </a:lnSpc>
              <a:spcBef>
                <a:spcPts val="0"/>
              </a:spcBef>
              <a:buNone/>
              <a:defRPr sz="4267" b="1" baseline="0">
                <a:solidFill>
                  <a:schemeClr val="tx2"/>
                </a:solidFill>
              </a:defRPr>
            </a:lvl1pPr>
            <a:lvl2pPr marL="609585" indent="0">
              <a:buNone/>
              <a:defRPr/>
            </a:lvl2pPr>
            <a:lvl3pPr marL="1219170" indent="0">
              <a:buNone/>
              <a:defRPr/>
            </a:lvl3pPr>
            <a:lvl4pPr marL="1828754" indent="0">
              <a:buNone/>
              <a:defRPr/>
            </a:lvl4pPr>
            <a:lvl5pPr marL="2438339" indent="0">
              <a:buNone/>
              <a:defRPr/>
            </a:lvl5pPr>
          </a:lstStyle>
          <a:p>
            <a:pPr lvl="0"/>
            <a:r>
              <a:rPr lang="en-US" dirty="0"/>
              <a:t>Module Title</a:t>
            </a:r>
          </a:p>
        </p:txBody>
      </p:sp>
      <p:pic>
        <p:nvPicPr>
          <p:cNvPr id="16" name="Picture 15"/>
          <p:cNvPicPr>
            <a:picLocks noChangeAspect="1"/>
          </p:cNvPicPr>
          <p:nvPr userDrawn="1"/>
        </p:nvPicPr>
        <p:blipFill rotWithShape="1">
          <a:blip r:embed="rId3">
            <a:extLst>
              <a:ext uri="{28A0092B-C50C-407E-A947-70E740481C1C}">
                <a14:useLocalDpi xmlns:a14="http://schemas.microsoft.com/office/drawing/2010/main" val="0"/>
              </a:ext>
            </a:extLst>
          </a:blip>
          <a:srcRect b="14429"/>
          <a:stretch/>
        </p:blipFill>
        <p:spPr>
          <a:xfrm>
            <a:off x="-3208421" y="1371600"/>
            <a:ext cx="15400421" cy="5486400"/>
          </a:xfrm>
          <a:prstGeom prst="rect">
            <a:avLst/>
          </a:prstGeom>
        </p:spPr>
      </p:pic>
      <p:grpSp>
        <p:nvGrpSpPr>
          <p:cNvPr id="5" name="Group 4"/>
          <p:cNvGrpSpPr/>
          <p:nvPr userDrawn="1"/>
        </p:nvGrpSpPr>
        <p:grpSpPr>
          <a:xfrm>
            <a:off x="-5181600" y="0"/>
            <a:ext cx="4876800" cy="6858000"/>
            <a:chOff x="-3886200" y="0"/>
            <a:chExt cx="3657600" cy="5143500"/>
          </a:xfrm>
        </p:grpSpPr>
        <p:sp>
          <p:nvSpPr>
            <p:cNvPr id="6" name="Rectangle 5"/>
            <p:cNvSpPr/>
            <p:nvPr userDrawn="1"/>
          </p:nvSpPr>
          <p:spPr>
            <a:xfrm>
              <a:off x="-3886200" y="0"/>
              <a:ext cx="3657600" cy="5143500"/>
            </a:xfrm>
            <a:prstGeom prst="rect">
              <a:avLst/>
            </a:prstGeom>
            <a:solidFill>
              <a:schemeClr val="accent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marL="0" lvl="0" indent="0">
                <a:buFont typeface="Arial" panose="020B0604020202020204" pitchFamily="34" charset="0"/>
                <a:buNone/>
              </a:pPr>
              <a:r>
                <a:rPr lang="en-US" sz="2400" b="1" dirty="0">
                  <a:solidFill>
                    <a:schemeClr val="tx2"/>
                  </a:solidFill>
                </a:rPr>
                <a:t>Body of Content</a:t>
              </a:r>
            </a:p>
            <a:p>
              <a:pPr marL="0" lvl="0" indent="0">
                <a:buFont typeface="Arial" panose="020B0604020202020204" pitchFamily="34" charset="0"/>
                <a:buNone/>
              </a:pPr>
              <a:endParaRPr lang="en-US" sz="2400" b="1" dirty="0">
                <a:solidFill>
                  <a:schemeClr val="tx2"/>
                </a:solidFill>
              </a:endParaRPr>
            </a:p>
            <a:p>
              <a:pPr marL="380990" lvl="0" indent="-380990">
                <a:buFont typeface="Arial" panose="020B0604020202020204" pitchFamily="34" charset="0"/>
                <a:buChar char="•"/>
              </a:pPr>
              <a:r>
                <a:rPr lang="en-US" sz="2400" b="0" dirty="0">
                  <a:solidFill>
                    <a:schemeClr val="tx2"/>
                  </a:solidFill>
                </a:rPr>
                <a:t>Each </a:t>
              </a:r>
              <a:r>
                <a:rPr lang="en-US" sz="2400" b="0" baseline="0" dirty="0">
                  <a:solidFill>
                    <a:schemeClr val="tx2"/>
                  </a:solidFill>
                </a:rPr>
                <a:t>module (chapter, lesson, section) should have a separate title and adhere to the ABC Model (ABC is a continuous loop through entire training program)</a:t>
              </a:r>
            </a:p>
            <a:p>
              <a:pPr marL="380990" lvl="0" indent="-380990">
                <a:buFont typeface="Arial" panose="020B0604020202020204" pitchFamily="34" charset="0"/>
                <a:buChar char="•"/>
              </a:pPr>
              <a:r>
                <a:rPr lang="en-US" sz="2400" b="0" baseline="0" dirty="0">
                  <a:solidFill>
                    <a:schemeClr val="tx2"/>
                  </a:solidFill>
                </a:rPr>
                <a:t>A short class may only have one A, one B, and one C but longer courses may have a series of modules that follow ABC</a:t>
              </a:r>
            </a:p>
            <a:p>
              <a:pPr marL="380990" lvl="0" indent="-380990">
                <a:buFont typeface="Arial" panose="020B0604020202020204" pitchFamily="34" charset="0"/>
                <a:buChar char="•"/>
              </a:pPr>
              <a:r>
                <a:rPr lang="en-US" sz="2400" b="0" baseline="0" dirty="0">
                  <a:solidFill>
                    <a:schemeClr val="tx2"/>
                  </a:solidFill>
                </a:rPr>
                <a:t>Module objectives in B are enabling objectives</a:t>
              </a:r>
            </a:p>
            <a:p>
              <a:pPr marL="380990" lvl="0" indent="-380990">
                <a:buFont typeface="Arial" panose="020B0604020202020204" pitchFamily="34" charset="0"/>
                <a:buChar char="•"/>
              </a:pPr>
              <a:r>
                <a:rPr lang="en-US" sz="2400" b="0" baseline="0" dirty="0">
                  <a:solidFill>
                    <a:schemeClr val="tx2"/>
                  </a:solidFill>
                </a:rPr>
                <a:t>Use a variation of background colors in the body but ensure high contrast with text</a:t>
              </a:r>
            </a:p>
            <a:p>
              <a:pPr marL="0" lvl="0" indent="0">
                <a:buFont typeface="Arial" panose="020B0604020202020204" pitchFamily="34" charset="0"/>
                <a:buNone/>
              </a:pPr>
              <a:endParaRPr lang="en-US" sz="2400" b="1" dirty="0">
                <a:solidFill>
                  <a:schemeClr val="tx2"/>
                </a:solidFill>
              </a:endParaRPr>
            </a:p>
            <a:p>
              <a:pPr marL="0" lvl="0" indent="0">
                <a:buFont typeface="Arial" panose="020B0604020202020204" pitchFamily="34" charset="0"/>
                <a:buNone/>
              </a:pPr>
              <a:endParaRPr lang="en-US" sz="2400" dirty="0">
                <a:solidFill>
                  <a:schemeClr val="tx2"/>
                </a:solidFill>
              </a:endParaRPr>
            </a:p>
          </p:txBody>
        </p:sp>
        <p:sp>
          <p:nvSpPr>
            <p:cNvPr id="7" name="Oval 6"/>
            <p:cNvSpPr/>
            <p:nvPr userDrawn="1"/>
          </p:nvSpPr>
          <p:spPr>
            <a:xfrm>
              <a:off x="-990600" y="57150"/>
              <a:ext cx="579311" cy="594066"/>
            </a:xfrm>
            <a:prstGeom prst="ellipse">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2"/>
                  </a:solidFill>
                </a:rPr>
                <a:t>B</a:t>
              </a:r>
            </a:p>
          </p:txBody>
        </p:sp>
      </p:grpSp>
    </p:spTree>
    <p:custDataLst>
      <p:tags r:id="rId1"/>
    </p:custDataLst>
    <p:extLst>
      <p:ext uri="{BB962C8B-B14F-4D97-AF65-F5344CB8AC3E}">
        <p14:creationId xmlns:p14="http://schemas.microsoft.com/office/powerpoint/2010/main" val="193279956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C4_Thank you">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3">
            <a:extLst>
              <a:ext uri="{28A0092B-C50C-407E-A947-70E740481C1C}">
                <a14:useLocalDpi xmlns:a14="http://schemas.microsoft.com/office/drawing/2010/main" val="0"/>
              </a:ext>
            </a:extLst>
          </a:blip>
          <a:srcRect b="14429"/>
          <a:stretch/>
        </p:blipFill>
        <p:spPr>
          <a:xfrm>
            <a:off x="0" y="2518348"/>
            <a:ext cx="12192000" cy="4343400"/>
          </a:xfrm>
          <a:prstGeom prst="rect">
            <a:avLst/>
          </a:prstGeom>
        </p:spPr>
      </p:pic>
      <p:sp>
        <p:nvSpPr>
          <p:cNvPr id="2" name="Title 1"/>
          <p:cNvSpPr>
            <a:spLocks noGrp="1"/>
          </p:cNvSpPr>
          <p:nvPr>
            <p:ph type="title" hasCustomPrompt="1"/>
          </p:nvPr>
        </p:nvSpPr>
        <p:spPr>
          <a:xfrm>
            <a:off x="1117605" y="800325"/>
            <a:ext cx="4821529" cy="607259"/>
          </a:xfrm>
          <a:prstGeom prst="rect">
            <a:avLst/>
          </a:prstGeom>
        </p:spPr>
        <p:txBody>
          <a:bodyPr>
            <a:normAutofit/>
          </a:bodyPr>
          <a:lstStyle>
            <a:lvl1pPr>
              <a:defRPr sz="5333">
                <a:solidFill>
                  <a:schemeClr val="bg2"/>
                </a:solidFill>
              </a:defRPr>
            </a:lvl1pPr>
          </a:lstStyle>
          <a:p>
            <a:r>
              <a:rPr lang="en-US" dirty="0"/>
              <a:t>Thank you</a:t>
            </a:r>
          </a:p>
        </p:txBody>
      </p:sp>
      <p:pic>
        <p:nvPicPr>
          <p:cNvPr id="15" name="Picture 14"/>
          <p:cNvPicPr>
            <a:picLocks noChangeAspect="1"/>
          </p:cNvPicPr>
          <p:nvPr userDrawn="1"/>
        </p:nvPicPr>
        <p:blipFill rotWithShape="1">
          <a:blip r:embed="rId4">
            <a:extLst>
              <a:ext uri="{28A0092B-C50C-407E-A947-70E740481C1C}">
                <a14:useLocalDpi xmlns:a14="http://schemas.microsoft.com/office/drawing/2010/main" val="0"/>
              </a:ext>
            </a:extLst>
          </a:blip>
          <a:srcRect b="7192"/>
          <a:stretch/>
        </p:blipFill>
        <p:spPr>
          <a:xfrm>
            <a:off x="4286201" y="4018908"/>
            <a:ext cx="7891289" cy="2839093"/>
          </a:xfrm>
          <a:prstGeom prst="rect">
            <a:avLst/>
          </a:prstGeom>
        </p:spPr>
      </p:pic>
      <p:sp>
        <p:nvSpPr>
          <p:cNvPr id="8" name="Text Placeholder 7"/>
          <p:cNvSpPr>
            <a:spLocks noGrp="1"/>
          </p:cNvSpPr>
          <p:nvPr>
            <p:ph type="body" sz="quarter" idx="10" hasCustomPrompt="1"/>
          </p:nvPr>
        </p:nvSpPr>
        <p:spPr>
          <a:xfrm>
            <a:off x="1118199" y="1598705"/>
            <a:ext cx="4845051" cy="1924051"/>
          </a:xfrm>
          <a:prstGeom prst="rect">
            <a:avLst/>
          </a:prstGeom>
        </p:spPr>
        <p:txBody>
          <a:bodyPr vert="horz">
            <a:normAutofit/>
          </a:bodyPr>
          <a:lstStyle>
            <a:lvl1pPr marL="0" indent="0">
              <a:buNone/>
              <a:defRPr sz="3200">
                <a:solidFill>
                  <a:schemeClr val="bg2"/>
                </a:solidFill>
              </a:defRPr>
            </a:lvl1pPr>
            <a:lvl2pPr marL="609585" indent="0">
              <a:buNone/>
              <a:defRPr>
                <a:solidFill>
                  <a:srgbClr val="141414"/>
                </a:solidFill>
              </a:defRPr>
            </a:lvl2pPr>
            <a:lvl3pPr marL="1219170" indent="0">
              <a:buNone/>
              <a:defRPr>
                <a:solidFill>
                  <a:srgbClr val="141414"/>
                </a:solidFill>
              </a:defRPr>
            </a:lvl3pPr>
            <a:lvl4pPr marL="1828754" indent="0">
              <a:buNone/>
              <a:defRPr>
                <a:solidFill>
                  <a:srgbClr val="141414"/>
                </a:solidFill>
              </a:defRPr>
            </a:lvl4pPr>
            <a:lvl5pPr marL="2438339" indent="0">
              <a:buNone/>
              <a:defRPr>
                <a:solidFill>
                  <a:srgbClr val="141414"/>
                </a:solidFill>
              </a:defRPr>
            </a:lvl5pPr>
          </a:lstStyle>
          <a:p>
            <a:pPr lvl="0"/>
            <a:r>
              <a:rPr lang="en-US" dirty="0"/>
              <a:t>Name</a:t>
            </a:r>
          </a:p>
          <a:p>
            <a:pPr lvl="0"/>
            <a:r>
              <a:rPr lang="en-US" dirty="0"/>
              <a:t>ID</a:t>
            </a:r>
            <a:br>
              <a:rPr lang="en-US" dirty="0"/>
            </a:br>
            <a:r>
              <a:rPr lang="en-US" dirty="0"/>
              <a:t>Email</a:t>
            </a:r>
          </a:p>
        </p:txBody>
      </p:sp>
    </p:spTree>
    <p:custDataLst>
      <p:tags r:id="rId1"/>
    </p:custDataLst>
    <p:extLst>
      <p:ext uri="{BB962C8B-B14F-4D97-AF65-F5344CB8AC3E}">
        <p14:creationId xmlns:p14="http://schemas.microsoft.com/office/powerpoint/2010/main" val="546380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xEl>
                                              <p:pRg st="0" end="0"/>
                                            </p:txEl>
                                          </p:spTgt>
                                        </p:tgtEl>
                                        <p:attrNameLst>
                                          <p:attrName>style.visibility</p:attrName>
                                        </p:attrNameLst>
                                      </p:cBhvr>
                                      <p:to>
                                        <p:strVal val="visible"/>
                                      </p:to>
                                    </p:set>
                                    <p:animEffect transition="in" filter="fade">
                                      <p:cBhvr>
                                        <p:cTn id="10" dur="500"/>
                                        <p:tgtEl>
                                          <p:spTgt spid="8">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xEl>
                                              <p:pRg st="1" end="1"/>
                                            </p:txEl>
                                          </p:spTgt>
                                        </p:tgtEl>
                                        <p:attrNameLst>
                                          <p:attrName>style.visibility</p:attrName>
                                        </p:attrNameLst>
                                      </p:cBhvr>
                                      <p:to>
                                        <p:strVal val="visible"/>
                                      </p:to>
                                    </p:set>
                                    <p:animEffect transition="in" filter="fade">
                                      <p:cBhvr>
                                        <p:cTn id="13" dur="500"/>
                                        <p:tgtEl>
                                          <p:spTgt spid="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build="p">
        <p:tmplLst>
          <p:tmpl lvl="1">
            <p:tnLst>
              <p:par>
                <p:cTn presetID="10"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Lst>
      </p:bldP>
    </p:bld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B4_Recap or Review">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7785" y="330261"/>
            <a:ext cx="11186220" cy="607259"/>
          </a:xfrm>
          <a:prstGeom prst="rect">
            <a:avLst/>
          </a:prstGeom>
        </p:spPr>
        <p:txBody>
          <a:bodyPr/>
          <a:lstStyle>
            <a:lvl1pPr>
              <a:defRPr sz="2667" b="1" baseline="0">
                <a:solidFill>
                  <a:schemeClr val="bg1"/>
                </a:solidFill>
              </a:defRPr>
            </a:lvl1pPr>
          </a:lstStyle>
          <a:p>
            <a:r>
              <a:rPr lang="en-US" dirty="0"/>
              <a:t>Recap or Review – use any color slide</a:t>
            </a:r>
          </a:p>
        </p:txBody>
      </p:sp>
      <p:sp>
        <p:nvSpPr>
          <p:cNvPr id="5" name="Text Placeholder 4"/>
          <p:cNvSpPr>
            <a:spLocks noGrp="1"/>
          </p:cNvSpPr>
          <p:nvPr>
            <p:ph type="body" sz="quarter" idx="13"/>
          </p:nvPr>
        </p:nvSpPr>
        <p:spPr>
          <a:xfrm>
            <a:off x="508000" y="1137831"/>
            <a:ext cx="11176000" cy="4622800"/>
          </a:xfrm>
          <a:prstGeom prst="rect">
            <a:avLst/>
          </a:prstGeom>
        </p:spPr>
        <p:txBody>
          <a:bodyPr vert="horz">
            <a:normAutofit/>
          </a:bodyPr>
          <a:lstStyle>
            <a:lvl1pPr marL="0" indent="0">
              <a:buNone/>
              <a:defRPr sz="3733">
                <a:solidFill>
                  <a:schemeClr val="bg2"/>
                </a:solidFill>
              </a:defRPr>
            </a:lvl1pPr>
            <a:lvl2pPr marL="304792" indent="-302676">
              <a:buClr>
                <a:schemeClr val="bg1"/>
              </a:buClr>
              <a:buFont typeface="Arial"/>
              <a:buChar char="•"/>
              <a:defRPr sz="3200">
                <a:solidFill>
                  <a:schemeClr val="bg2"/>
                </a:solidFill>
              </a:defRPr>
            </a:lvl2pPr>
            <a:lvl3pPr marL="383108" indent="-222245">
              <a:buClr>
                <a:schemeClr val="bg1"/>
              </a:buClr>
              <a:buFont typeface="Arial"/>
              <a:buChar char="•"/>
              <a:defRPr sz="2667">
                <a:solidFill>
                  <a:schemeClr val="bg2"/>
                </a:solidFill>
              </a:defRPr>
            </a:lvl3pPr>
            <a:lvl4pPr marL="524920" indent="-234945">
              <a:buClr>
                <a:schemeClr val="bg1"/>
              </a:buClr>
              <a:buFont typeface="Arial"/>
              <a:buChar char="•"/>
              <a:defRPr sz="2400">
                <a:solidFill>
                  <a:schemeClr val="bg2"/>
                </a:solidFill>
              </a:defRPr>
            </a:lvl4pPr>
            <a:lvl5pPr marL="683667" indent="-234945">
              <a:buClr>
                <a:schemeClr val="bg1"/>
              </a:buClr>
              <a:buFont typeface="Arial"/>
              <a:buChar char="•"/>
              <a:defRPr sz="24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ustDataLst>
      <p:tags r:id="rId1"/>
    </p:custDataLst>
    <p:extLst>
      <p:ext uri="{BB962C8B-B14F-4D97-AF65-F5344CB8AC3E}">
        <p14:creationId xmlns:p14="http://schemas.microsoft.com/office/powerpoint/2010/main" val="176616383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C3_Ask Questions ">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7785" y="330261"/>
            <a:ext cx="11186220" cy="607259"/>
          </a:xfrm>
          <a:prstGeom prst="rect">
            <a:avLst/>
          </a:prstGeom>
        </p:spPr>
        <p:txBody>
          <a:bodyPr/>
          <a:lstStyle>
            <a:lvl1pPr>
              <a:defRPr sz="2667" b="1" baseline="0">
                <a:solidFill>
                  <a:schemeClr val="bg1"/>
                </a:solidFill>
              </a:defRPr>
            </a:lvl1pPr>
          </a:lstStyle>
          <a:p>
            <a:r>
              <a:rPr lang="en-US" dirty="0"/>
              <a:t>Ask learner-centered questions - any color slide </a:t>
            </a:r>
          </a:p>
        </p:txBody>
      </p:sp>
      <p:sp>
        <p:nvSpPr>
          <p:cNvPr id="5" name="Text Placeholder 4"/>
          <p:cNvSpPr>
            <a:spLocks noGrp="1"/>
          </p:cNvSpPr>
          <p:nvPr>
            <p:ph type="body" sz="quarter" idx="13"/>
          </p:nvPr>
        </p:nvSpPr>
        <p:spPr>
          <a:xfrm>
            <a:off x="508000" y="1137831"/>
            <a:ext cx="11176000" cy="4622800"/>
          </a:xfrm>
          <a:prstGeom prst="rect">
            <a:avLst/>
          </a:prstGeom>
        </p:spPr>
        <p:txBody>
          <a:bodyPr vert="horz">
            <a:normAutofit/>
          </a:bodyPr>
          <a:lstStyle>
            <a:lvl1pPr marL="0" indent="0">
              <a:buNone/>
              <a:defRPr sz="3733">
                <a:solidFill>
                  <a:schemeClr val="bg2"/>
                </a:solidFill>
              </a:defRPr>
            </a:lvl1pPr>
            <a:lvl2pPr marL="304792" indent="-302676">
              <a:buClr>
                <a:schemeClr val="bg1"/>
              </a:buClr>
              <a:buFont typeface="Arial"/>
              <a:buChar char="•"/>
              <a:defRPr sz="3200">
                <a:solidFill>
                  <a:schemeClr val="bg2"/>
                </a:solidFill>
              </a:defRPr>
            </a:lvl2pPr>
            <a:lvl3pPr marL="383108" indent="-222245">
              <a:buClr>
                <a:schemeClr val="bg1"/>
              </a:buClr>
              <a:buFont typeface="Arial"/>
              <a:buChar char="•"/>
              <a:defRPr sz="2667">
                <a:solidFill>
                  <a:schemeClr val="bg2"/>
                </a:solidFill>
              </a:defRPr>
            </a:lvl3pPr>
            <a:lvl4pPr marL="524920" indent="-234945">
              <a:buClr>
                <a:schemeClr val="bg1"/>
              </a:buClr>
              <a:buFont typeface="Arial"/>
              <a:buChar char="•"/>
              <a:defRPr sz="2400">
                <a:solidFill>
                  <a:schemeClr val="bg2"/>
                </a:solidFill>
              </a:defRPr>
            </a:lvl4pPr>
            <a:lvl5pPr marL="683667" indent="-234945">
              <a:buClr>
                <a:schemeClr val="bg1"/>
              </a:buClr>
              <a:buFont typeface="Arial"/>
              <a:buChar char="•"/>
              <a:defRPr sz="24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ustDataLst>
      <p:tags r:id="rId1"/>
    </p:custDataLst>
    <p:extLst>
      <p:ext uri="{BB962C8B-B14F-4D97-AF65-F5344CB8AC3E}">
        <p14:creationId xmlns:p14="http://schemas.microsoft.com/office/powerpoint/2010/main" val="28033405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638740-2DAE-3842-AE5E-80D205F8C37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304E6E6-160D-E141-AE83-BFC44DE0EF4E}"/>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793AE2-6743-774B-8FD0-41F4C5F7811A}"/>
              </a:ext>
            </a:extLst>
          </p:cNvPr>
          <p:cNvSpPr>
            <a:spLocks noGrp="1"/>
          </p:cNvSpPr>
          <p:nvPr>
            <p:ph type="dt" sz="half" idx="10"/>
          </p:nvPr>
        </p:nvSpPr>
        <p:spPr/>
        <p:txBody>
          <a:bodyPr/>
          <a:lstStyle/>
          <a:p>
            <a:fld id="{FAC8553D-62A4-B94A-B303-E17560B89933}" type="datetimeFigureOut">
              <a:rPr lang="en-US" smtClean="0"/>
              <a:t>3/12/2020</a:t>
            </a:fld>
            <a:endParaRPr lang="en-US"/>
          </a:p>
        </p:txBody>
      </p:sp>
      <p:sp>
        <p:nvSpPr>
          <p:cNvPr id="5" name="Footer Placeholder 4">
            <a:extLst>
              <a:ext uri="{FF2B5EF4-FFF2-40B4-BE49-F238E27FC236}">
                <a16:creationId xmlns:a16="http://schemas.microsoft.com/office/drawing/2014/main" id="{5536C6D5-CDEC-A444-9C78-2C1E39F5F28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D21C456-44A2-804C-9CFA-002CA30EE652}"/>
              </a:ext>
            </a:extLst>
          </p:cNvPr>
          <p:cNvSpPr>
            <a:spLocks noGrp="1"/>
          </p:cNvSpPr>
          <p:nvPr>
            <p:ph type="sldNum" sz="quarter" idx="12"/>
          </p:nvPr>
        </p:nvSpPr>
        <p:spPr/>
        <p:txBody>
          <a:bodyPr/>
          <a:lstStyle/>
          <a:p>
            <a:fld id="{A9D83873-0113-8245-97F4-C750E410A22C}" type="slidenum">
              <a:rPr lang="en-US" smtClean="0"/>
              <a:t>‹#›</a:t>
            </a:fld>
            <a:endParaRPr lang="en-US"/>
          </a:p>
        </p:txBody>
      </p:sp>
    </p:spTree>
    <p:extLst>
      <p:ext uri="{BB962C8B-B14F-4D97-AF65-F5344CB8AC3E}">
        <p14:creationId xmlns:p14="http://schemas.microsoft.com/office/powerpoint/2010/main" val="79018247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B2_Black Backgroun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7785" y="330261"/>
            <a:ext cx="11186220" cy="607259"/>
          </a:xfrm>
          <a:prstGeom prst="rect">
            <a:avLst/>
          </a:prstGeom>
        </p:spPr>
        <p:txBody>
          <a:bodyPr/>
          <a:lstStyle>
            <a:lvl1pPr>
              <a:defRPr sz="2667" b="1" baseline="0">
                <a:solidFill>
                  <a:schemeClr val="bg1"/>
                </a:solidFill>
              </a:defRPr>
            </a:lvl1pPr>
          </a:lstStyle>
          <a:p>
            <a:r>
              <a:rPr lang="en-US" dirty="0"/>
              <a:t>Slide Title – Black Background</a:t>
            </a:r>
          </a:p>
        </p:txBody>
      </p:sp>
      <p:sp>
        <p:nvSpPr>
          <p:cNvPr id="5" name="Text Placeholder 4"/>
          <p:cNvSpPr>
            <a:spLocks noGrp="1"/>
          </p:cNvSpPr>
          <p:nvPr>
            <p:ph type="body" sz="quarter" idx="13"/>
          </p:nvPr>
        </p:nvSpPr>
        <p:spPr>
          <a:xfrm>
            <a:off x="508000" y="1137831"/>
            <a:ext cx="11176000" cy="4622800"/>
          </a:xfrm>
          <a:prstGeom prst="rect">
            <a:avLst/>
          </a:prstGeom>
        </p:spPr>
        <p:txBody>
          <a:bodyPr vert="horz">
            <a:normAutofit/>
          </a:bodyPr>
          <a:lstStyle>
            <a:lvl1pPr marL="0" indent="0">
              <a:buNone/>
              <a:defRPr sz="3733">
                <a:solidFill>
                  <a:schemeClr val="bg2"/>
                </a:solidFill>
              </a:defRPr>
            </a:lvl1pPr>
            <a:lvl2pPr marL="304792" indent="-302676">
              <a:buClr>
                <a:schemeClr val="bg1"/>
              </a:buClr>
              <a:buFont typeface="Arial"/>
              <a:buChar char="•"/>
              <a:defRPr sz="3200">
                <a:solidFill>
                  <a:schemeClr val="bg2"/>
                </a:solidFill>
              </a:defRPr>
            </a:lvl2pPr>
            <a:lvl3pPr marL="383108" indent="-222245">
              <a:buClr>
                <a:schemeClr val="bg1"/>
              </a:buClr>
              <a:buFont typeface="Arial"/>
              <a:buChar char="•"/>
              <a:defRPr sz="2667">
                <a:solidFill>
                  <a:schemeClr val="bg2"/>
                </a:solidFill>
              </a:defRPr>
            </a:lvl3pPr>
            <a:lvl4pPr marL="524920" indent="-234945">
              <a:buClr>
                <a:schemeClr val="bg1"/>
              </a:buClr>
              <a:buFont typeface="Arial"/>
              <a:buChar char="•"/>
              <a:defRPr sz="2400">
                <a:solidFill>
                  <a:schemeClr val="bg2"/>
                </a:solidFill>
              </a:defRPr>
            </a:lvl4pPr>
            <a:lvl5pPr marL="683667" indent="-234945">
              <a:buClr>
                <a:schemeClr val="bg1"/>
              </a:buClr>
              <a:buFont typeface="Arial"/>
              <a:buChar char="•"/>
              <a:defRPr sz="24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8" name="Group 7"/>
          <p:cNvGrpSpPr/>
          <p:nvPr userDrawn="1"/>
        </p:nvGrpSpPr>
        <p:grpSpPr>
          <a:xfrm>
            <a:off x="-5181600" y="0"/>
            <a:ext cx="4876800" cy="6858000"/>
            <a:chOff x="-3886200" y="0"/>
            <a:chExt cx="3657600" cy="5143500"/>
          </a:xfrm>
        </p:grpSpPr>
        <p:sp>
          <p:nvSpPr>
            <p:cNvPr id="9" name="Rectangle 8"/>
            <p:cNvSpPr/>
            <p:nvPr userDrawn="1"/>
          </p:nvSpPr>
          <p:spPr>
            <a:xfrm>
              <a:off x="-3886200" y="0"/>
              <a:ext cx="3657600" cy="5143500"/>
            </a:xfrm>
            <a:prstGeom prst="rect">
              <a:avLst/>
            </a:prstGeom>
            <a:solidFill>
              <a:schemeClr val="accent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marL="0" lvl="0" indent="0">
                <a:buFont typeface="Arial" panose="020B0604020202020204" pitchFamily="34" charset="0"/>
                <a:buNone/>
              </a:pPr>
              <a:r>
                <a:rPr lang="en-US" sz="2400" b="1" dirty="0">
                  <a:solidFill>
                    <a:schemeClr val="tx2"/>
                  </a:solidFill>
                </a:rPr>
                <a:t>Body of Content</a:t>
              </a:r>
            </a:p>
            <a:p>
              <a:pPr marL="0" lvl="0" indent="0">
                <a:buFont typeface="Arial" panose="020B0604020202020204" pitchFamily="34" charset="0"/>
                <a:buNone/>
              </a:pPr>
              <a:endParaRPr lang="en-US" sz="2400" b="1" dirty="0">
                <a:solidFill>
                  <a:schemeClr val="tx2"/>
                </a:solidFill>
              </a:endParaRPr>
            </a:p>
            <a:p>
              <a:pPr marL="0" lvl="0" indent="0">
                <a:buFont typeface="Arial" panose="020B0604020202020204" pitchFamily="34" charset="0"/>
                <a:buNone/>
              </a:pPr>
              <a:endParaRPr lang="en-US" sz="2400" b="1" dirty="0">
                <a:solidFill>
                  <a:schemeClr val="tx2"/>
                </a:solidFill>
              </a:endParaRPr>
            </a:p>
            <a:p>
              <a:pPr marL="380990" lvl="0" indent="-380990">
                <a:buFont typeface="Arial" panose="020B0604020202020204" pitchFamily="34" charset="0"/>
                <a:buChar char="•"/>
              </a:pPr>
              <a:r>
                <a:rPr lang="en-US" sz="2400" b="0" dirty="0">
                  <a:solidFill>
                    <a:schemeClr val="tx2"/>
                  </a:solidFill>
                </a:rPr>
                <a:t>Dark background slides</a:t>
              </a:r>
              <a:r>
                <a:rPr lang="en-US" sz="2400" b="0" baseline="0" dirty="0">
                  <a:solidFill>
                    <a:schemeClr val="tx2"/>
                  </a:solidFill>
                </a:rPr>
                <a:t> with high contrasting light text (white text on black) are preferred</a:t>
              </a:r>
            </a:p>
            <a:p>
              <a:pPr marL="380990" lvl="0" indent="-380990">
                <a:buFont typeface="Arial" panose="020B0604020202020204" pitchFamily="34" charset="0"/>
                <a:buChar char="•"/>
              </a:pPr>
              <a:r>
                <a:rPr lang="en-US" sz="2400" b="0" baseline="0" dirty="0">
                  <a:solidFill>
                    <a:schemeClr val="tx2"/>
                  </a:solidFill>
                </a:rPr>
                <a:t>Follow the slide design principles as much as possible but some exceptions may occur</a:t>
              </a:r>
            </a:p>
            <a:p>
              <a:pPr marL="380990" lvl="0" indent="-380990">
                <a:buFont typeface="Arial" panose="020B0604020202020204" pitchFamily="34" charset="0"/>
                <a:buChar char="•"/>
              </a:pPr>
              <a:r>
                <a:rPr lang="en-US" sz="2400" b="0" baseline="0" dirty="0">
                  <a:solidFill>
                    <a:schemeClr val="tx2"/>
                  </a:solidFill>
                </a:rPr>
                <a:t>Slide colors and formatting are not limited to the examples in this template</a:t>
              </a:r>
            </a:p>
            <a:p>
              <a:pPr marL="380990" lvl="0" indent="-380990">
                <a:buFont typeface="Arial" panose="020B0604020202020204" pitchFamily="34" charset="0"/>
                <a:buChar char="•"/>
              </a:pPr>
              <a:r>
                <a:rPr lang="en-US" sz="2400" b="0" baseline="0" dirty="0">
                  <a:solidFill>
                    <a:schemeClr val="tx2"/>
                  </a:solidFill>
                </a:rPr>
                <a:t>Creativity is encouraged</a:t>
              </a:r>
            </a:p>
            <a:p>
              <a:pPr marL="0" lvl="0" indent="0">
                <a:buFont typeface="Arial" panose="020B0604020202020204" pitchFamily="34" charset="0"/>
                <a:buNone/>
              </a:pPr>
              <a:endParaRPr lang="en-US" sz="2400" b="1" dirty="0">
                <a:solidFill>
                  <a:schemeClr val="tx2"/>
                </a:solidFill>
              </a:endParaRPr>
            </a:p>
            <a:p>
              <a:pPr marL="0" lvl="0" indent="0">
                <a:buFont typeface="Arial" panose="020B0604020202020204" pitchFamily="34" charset="0"/>
                <a:buNone/>
              </a:pPr>
              <a:endParaRPr lang="en-US" sz="2400" dirty="0">
                <a:solidFill>
                  <a:schemeClr val="tx2"/>
                </a:solidFill>
              </a:endParaRPr>
            </a:p>
          </p:txBody>
        </p:sp>
        <p:sp>
          <p:nvSpPr>
            <p:cNvPr id="10" name="Oval 9"/>
            <p:cNvSpPr/>
            <p:nvPr userDrawn="1"/>
          </p:nvSpPr>
          <p:spPr>
            <a:xfrm>
              <a:off x="-990600" y="72684"/>
              <a:ext cx="579311" cy="594066"/>
            </a:xfrm>
            <a:prstGeom prst="ellipse">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2"/>
                  </a:solidFill>
                </a:rPr>
                <a:t>B</a:t>
              </a:r>
            </a:p>
          </p:txBody>
        </p:sp>
      </p:grpSp>
    </p:spTree>
    <p:custDataLst>
      <p:tags r:id="rId1"/>
    </p:custDataLst>
    <p:extLst>
      <p:ext uri="{BB962C8B-B14F-4D97-AF65-F5344CB8AC3E}">
        <p14:creationId xmlns:p14="http://schemas.microsoft.com/office/powerpoint/2010/main" val="425677951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Blank - White Background">
    <p:bg>
      <p:bgPr>
        <a:solidFill>
          <a:schemeClr val="bg1"/>
        </a:solidFill>
        <a:effectLst/>
      </p:bgPr>
    </p:bg>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17366044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B57A42-0E98-4744-B505-D36A8595BDE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3141ABC-EB2A-6443-A7D9-6FDC190B2DB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BAAA7416-A84B-004F-8026-B5B803A76132}"/>
              </a:ext>
            </a:extLst>
          </p:cNvPr>
          <p:cNvSpPr>
            <a:spLocks noGrp="1"/>
          </p:cNvSpPr>
          <p:nvPr>
            <p:ph type="dt" sz="half" idx="10"/>
          </p:nvPr>
        </p:nvSpPr>
        <p:spPr/>
        <p:txBody>
          <a:bodyPr/>
          <a:lstStyle/>
          <a:p>
            <a:fld id="{FAC8553D-62A4-B94A-B303-E17560B89933}" type="datetimeFigureOut">
              <a:rPr lang="en-US" smtClean="0"/>
              <a:t>3/12/2020</a:t>
            </a:fld>
            <a:endParaRPr lang="en-US"/>
          </a:p>
        </p:txBody>
      </p:sp>
      <p:sp>
        <p:nvSpPr>
          <p:cNvPr id="5" name="Footer Placeholder 4">
            <a:extLst>
              <a:ext uri="{FF2B5EF4-FFF2-40B4-BE49-F238E27FC236}">
                <a16:creationId xmlns:a16="http://schemas.microsoft.com/office/drawing/2014/main" id="{8F0F29F3-1CB2-D141-8923-2DF23CF47BC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379F08A-E327-B740-97F2-E53D0EA66F70}"/>
              </a:ext>
            </a:extLst>
          </p:cNvPr>
          <p:cNvSpPr>
            <a:spLocks noGrp="1"/>
          </p:cNvSpPr>
          <p:nvPr>
            <p:ph type="sldNum" sz="quarter" idx="12"/>
          </p:nvPr>
        </p:nvSpPr>
        <p:spPr/>
        <p:txBody>
          <a:bodyPr/>
          <a:lstStyle/>
          <a:p>
            <a:fld id="{A9D83873-0113-8245-97F4-C750E410A22C}" type="slidenum">
              <a:rPr lang="en-US" smtClean="0"/>
              <a:t>‹#›</a:t>
            </a:fld>
            <a:endParaRPr lang="en-US"/>
          </a:p>
        </p:txBody>
      </p:sp>
    </p:spTree>
    <p:extLst>
      <p:ext uri="{BB962C8B-B14F-4D97-AF65-F5344CB8AC3E}">
        <p14:creationId xmlns:p14="http://schemas.microsoft.com/office/powerpoint/2010/main" val="10388873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9725C3-CB18-9444-8F80-F9D337075D7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62AE70E-53F3-594F-B1F2-4BC4520A421A}"/>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AAB3D51-9C37-7645-9179-1AE520884B48}"/>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EA70EB2-5E2E-B841-BA5F-1FEEB292053D}"/>
              </a:ext>
            </a:extLst>
          </p:cNvPr>
          <p:cNvSpPr>
            <a:spLocks noGrp="1"/>
          </p:cNvSpPr>
          <p:nvPr>
            <p:ph type="dt" sz="half" idx="10"/>
          </p:nvPr>
        </p:nvSpPr>
        <p:spPr/>
        <p:txBody>
          <a:bodyPr/>
          <a:lstStyle/>
          <a:p>
            <a:fld id="{FAC8553D-62A4-B94A-B303-E17560B89933}" type="datetimeFigureOut">
              <a:rPr lang="en-US" smtClean="0"/>
              <a:t>3/12/2020</a:t>
            </a:fld>
            <a:endParaRPr lang="en-US"/>
          </a:p>
        </p:txBody>
      </p:sp>
      <p:sp>
        <p:nvSpPr>
          <p:cNvPr id="6" name="Footer Placeholder 5">
            <a:extLst>
              <a:ext uri="{FF2B5EF4-FFF2-40B4-BE49-F238E27FC236}">
                <a16:creationId xmlns:a16="http://schemas.microsoft.com/office/drawing/2014/main" id="{38AF9F1A-0B8F-B147-B3EC-FB4190325CD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35501A1-1877-7F4E-A69C-6304DCF9763D}"/>
              </a:ext>
            </a:extLst>
          </p:cNvPr>
          <p:cNvSpPr>
            <a:spLocks noGrp="1"/>
          </p:cNvSpPr>
          <p:nvPr>
            <p:ph type="sldNum" sz="quarter" idx="12"/>
          </p:nvPr>
        </p:nvSpPr>
        <p:spPr/>
        <p:txBody>
          <a:bodyPr/>
          <a:lstStyle/>
          <a:p>
            <a:fld id="{A9D83873-0113-8245-97F4-C750E410A22C}" type="slidenum">
              <a:rPr lang="en-US" smtClean="0"/>
              <a:t>‹#›</a:t>
            </a:fld>
            <a:endParaRPr lang="en-US"/>
          </a:p>
        </p:txBody>
      </p:sp>
    </p:spTree>
    <p:extLst>
      <p:ext uri="{BB962C8B-B14F-4D97-AF65-F5344CB8AC3E}">
        <p14:creationId xmlns:p14="http://schemas.microsoft.com/office/powerpoint/2010/main" val="41157663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E3696E-4C73-7A45-8730-8D56FA81D87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CFB89E6-7813-E048-BCD1-DD3F4C12492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27E71681-F5E9-964F-A75A-E426753F1BA2}"/>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E31653F-E1BA-B449-B388-94BA9BE1F77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37AFF708-AB38-9145-BFD9-729E2BD2586B}"/>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040543E-C0B6-9640-BB96-4D138C57358F}"/>
              </a:ext>
            </a:extLst>
          </p:cNvPr>
          <p:cNvSpPr>
            <a:spLocks noGrp="1"/>
          </p:cNvSpPr>
          <p:nvPr>
            <p:ph type="dt" sz="half" idx="10"/>
          </p:nvPr>
        </p:nvSpPr>
        <p:spPr/>
        <p:txBody>
          <a:bodyPr/>
          <a:lstStyle/>
          <a:p>
            <a:fld id="{FAC8553D-62A4-B94A-B303-E17560B89933}" type="datetimeFigureOut">
              <a:rPr lang="en-US" smtClean="0"/>
              <a:t>3/12/2020</a:t>
            </a:fld>
            <a:endParaRPr lang="en-US"/>
          </a:p>
        </p:txBody>
      </p:sp>
      <p:sp>
        <p:nvSpPr>
          <p:cNvPr id="8" name="Footer Placeholder 7">
            <a:extLst>
              <a:ext uri="{FF2B5EF4-FFF2-40B4-BE49-F238E27FC236}">
                <a16:creationId xmlns:a16="http://schemas.microsoft.com/office/drawing/2014/main" id="{9D3FEBDD-87AA-614C-9BE6-7E54327DDCB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2F10865-C8B0-BF4F-86E2-F2D07E4E2E24}"/>
              </a:ext>
            </a:extLst>
          </p:cNvPr>
          <p:cNvSpPr>
            <a:spLocks noGrp="1"/>
          </p:cNvSpPr>
          <p:nvPr>
            <p:ph type="sldNum" sz="quarter" idx="12"/>
          </p:nvPr>
        </p:nvSpPr>
        <p:spPr/>
        <p:txBody>
          <a:bodyPr/>
          <a:lstStyle/>
          <a:p>
            <a:fld id="{A9D83873-0113-8245-97F4-C750E410A22C}" type="slidenum">
              <a:rPr lang="en-US" smtClean="0"/>
              <a:t>‹#›</a:t>
            </a:fld>
            <a:endParaRPr lang="en-US"/>
          </a:p>
        </p:txBody>
      </p:sp>
    </p:spTree>
    <p:extLst>
      <p:ext uri="{BB962C8B-B14F-4D97-AF65-F5344CB8AC3E}">
        <p14:creationId xmlns:p14="http://schemas.microsoft.com/office/powerpoint/2010/main" val="22027902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4E52AC-EF0A-AF49-AFEB-56FBD735838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C25D637-B7EA-E742-8F8C-E384222698D0}"/>
              </a:ext>
            </a:extLst>
          </p:cNvPr>
          <p:cNvSpPr>
            <a:spLocks noGrp="1"/>
          </p:cNvSpPr>
          <p:nvPr>
            <p:ph type="dt" sz="half" idx="10"/>
          </p:nvPr>
        </p:nvSpPr>
        <p:spPr/>
        <p:txBody>
          <a:bodyPr/>
          <a:lstStyle/>
          <a:p>
            <a:fld id="{FAC8553D-62A4-B94A-B303-E17560B89933}" type="datetimeFigureOut">
              <a:rPr lang="en-US" smtClean="0"/>
              <a:t>3/12/2020</a:t>
            </a:fld>
            <a:endParaRPr lang="en-US"/>
          </a:p>
        </p:txBody>
      </p:sp>
      <p:sp>
        <p:nvSpPr>
          <p:cNvPr id="4" name="Footer Placeholder 3">
            <a:extLst>
              <a:ext uri="{FF2B5EF4-FFF2-40B4-BE49-F238E27FC236}">
                <a16:creationId xmlns:a16="http://schemas.microsoft.com/office/drawing/2014/main" id="{46F42F44-EEE1-224D-B64F-F43E69F4705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22D4186-8553-C244-88AC-3B22C33D2C42}"/>
              </a:ext>
            </a:extLst>
          </p:cNvPr>
          <p:cNvSpPr>
            <a:spLocks noGrp="1"/>
          </p:cNvSpPr>
          <p:nvPr>
            <p:ph type="sldNum" sz="quarter" idx="12"/>
          </p:nvPr>
        </p:nvSpPr>
        <p:spPr/>
        <p:txBody>
          <a:bodyPr/>
          <a:lstStyle/>
          <a:p>
            <a:fld id="{A9D83873-0113-8245-97F4-C750E410A22C}" type="slidenum">
              <a:rPr lang="en-US" smtClean="0"/>
              <a:t>‹#›</a:t>
            </a:fld>
            <a:endParaRPr lang="en-US"/>
          </a:p>
        </p:txBody>
      </p:sp>
    </p:spTree>
    <p:extLst>
      <p:ext uri="{BB962C8B-B14F-4D97-AF65-F5344CB8AC3E}">
        <p14:creationId xmlns:p14="http://schemas.microsoft.com/office/powerpoint/2010/main" val="39229511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55A2EE5-6E02-E04F-9D90-955CCC31FF3D}"/>
              </a:ext>
            </a:extLst>
          </p:cNvPr>
          <p:cNvSpPr>
            <a:spLocks noGrp="1"/>
          </p:cNvSpPr>
          <p:nvPr>
            <p:ph type="dt" sz="half" idx="10"/>
          </p:nvPr>
        </p:nvSpPr>
        <p:spPr/>
        <p:txBody>
          <a:bodyPr/>
          <a:lstStyle/>
          <a:p>
            <a:fld id="{FAC8553D-62A4-B94A-B303-E17560B89933}" type="datetimeFigureOut">
              <a:rPr lang="en-US" smtClean="0"/>
              <a:t>3/12/2020</a:t>
            </a:fld>
            <a:endParaRPr lang="en-US"/>
          </a:p>
        </p:txBody>
      </p:sp>
      <p:sp>
        <p:nvSpPr>
          <p:cNvPr id="3" name="Footer Placeholder 2">
            <a:extLst>
              <a:ext uri="{FF2B5EF4-FFF2-40B4-BE49-F238E27FC236}">
                <a16:creationId xmlns:a16="http://schemas.microsoft.com/office/drawing/2014/main" id="{F76EB2F4-2501-3C42-A695-649CC590399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BD7B189-DF98-614A-A25F-D7E4552F6CC7}"/>
              </a:ext>
            </a:extLst>
          </p:cNvPr>
          <p:cNvSpPr>
            <a:spLocks noGrp="1"/>
          </p:cNvSpPr>
          <p:nvPr>
            <p:ph type="sldNum" sz="quarter" idx="12"/>
          </p:nvPr>
        </p:nvSpPr>
        <p:spPr/>
        <p:txBody>
          <a:bodyPr/>
          <a:lstStyle/>
          <a:p>
            <a:fld id="{A9D83873-0113-8245-97F4-C750E410A22C}" type="slidenum">
              <a:rPr lang="en-US" smtClean="0"/>
              <a:t>‹#›</a:t>
            </a:fld>
            <a:endParaRPr lang="en-US"/>
          </a:p>
        </p:txBody>
      </p:sp>
    </p:spTree>
    <p:extLst>
      <p:ext uri="{BB962C8B-B14F-4D97-AF65-F5344CB8AC3E}">
        <p14:creationId xmlns:p14="http://schemas.microsoft.com/office/powerpoint/2010/main" val="1840239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3C4F74-19E6-C14D-B8BB-BC1E2C0FBA3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2BFAB5F-F801-594C-AC97-FF5F2BE3E96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09E1DF5-74B8-B44E-803C-90B666332B8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CEBD4CD-5708-2E4A-BDD3-70C632733E68}"/>
              </a:ext>
            </a:extLst>
          </p:cNvPr>
          <p:cNvSpPr>
            <a:spLocks noGrp="1"/>
          </p:cNvSpPr>
          <p:nvPr>
            <p:ph type="dt" sz="half" idx="10"/>
          </p:nvPr>
        </p:nvSpPr>
        <p:spPr/>
        <p:txBody>
          <a:bodyPr/>
          <a:lstStyle/>
          <a:p>
            <a:fld id="{FAC8553D-62A4-B94A-B303-E17560B89933}" type="datetimeFigureOut">
              <a:rPr lang="en-US" smtClean="0"/>
              <a:t>3/12/2020</a:t>
            </a:fld>
            <a:endParaRPr lang="en-US"/>
          </a:p>
        </p:txBody>
      </p:sp>
      <p:sp>
        <p:nvSpPr>
          <p:cNvPr id="6" name="Footer Placeholder 5">
            <a:extLst>
              <a:ext uri="{FF2B5EF4-FFF2-40B4-BE49-F238E27FC236}">
                <a16:creationId xmlns:a16="http://schemas.microsoft.com/office/drawing/2014/main" id="{4CF9788B-BBD0-504F-AC6E-34718FAB876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D6EF3E8-9560-ED4F-BCBC-7FF0B644E085}"/>
              </a:ext>
            </a:extLst>
          </p:cNvPr>
          <p:cNvSpPr>
            <a:spLocks noGrp="1"/>
          </p:cNvSpPr>
          <p:nvPr>
            <p:ph type="sldNum" sz="quarter" idx="12"/>
          </p:nvPr>
        </p:nvSpPr>
        <p:spPr/>
        <p:txBody>
          <a:bodyPr/>
          <a:lstStyle/>
          <a:p>
            <a:fld id="{A9D83873-0113-8245-97F4-C750E410A22C}" type="slidenum">
              <a:rPr lang="en-US" smtClean="0"/>
              <a:t>‹#›</a:t>
            </a:fld>
            <a:endParaRPr lang="en-US"/>
          </a:p>
        </p:txBody>
      </p:sp>
    </p:spTree>
    <p:extLst>
      <p:ext uri="{BB962C8B-B14F-4D97-AF65-F5344CB8AC3E}">
        <p14:creationId xmlns:p14="http://schemas.microsoft.com/office/powerpoint/2010/main" val="16624421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62CDB8-1781-DA4C-878D-9775EFC7CFA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325EBC6-D084-594E-9400-18F06EF59B8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F89DC4C-2571-0D44-B7AC-5DB2C91B47F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E65E2B1-1172-634E-84BE-4F79AD5DA40A}"/>
              </a:ext>
            </a:extLst>
          </p:cNvPr>
          <p:cNvSpPr>
            <a:spLocks noGrp="1"/>
          </p:cNvSpPr>
          <p:nvPr>
            <p:ph type="dt" sz="half" idx="10"/>
          </p:nvPr>
        </p:nvSpPr>
        <p:spPr/>
        <p:txBody>
          <a:bodyPr/>
          <a:lstStyle/>
          <a:p>
            <a:fld id="{FAC8553D-62A4-B94A-B303-E17560B89933}" type="datetimeFigureOut">
              <a:rPr lang="en-US" smtClean="0"/>
              <a:t>3/12/2020</a:t>
            </a:fld>
            <a:endParaRPr lang="en-US"/>
          </a:p>
        </p:txBody>
      </p:sp>
      <p:sp>
        <p:nvSpPr>
          <p:cNvPr id="6" name="Footer Placeholder 5">
            <a:extLst>
              <a:ext uri="{FF2B5EF4-FFF2-40B4-BE49-F238E27FC236}">
                <a16:creationId xmlns:a16="http://schemas.microsoft.com/office/drawing/2014/main" id="{864FDFE7-2750-7049-A654-5A61E02252E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EDFCEC6-0755-D646-B9A4-9AE2C8FCDBAA}"/>
              </a:ext>
            </a:extLst>
          </p:cNvPr>
          <p:cNvSpPr>
            <a:spLocks noGrp="1"/>
          </p:cNvSpPr>
          <p:nvPr>
            <p:ph type="sldNum" sz="quarter" idx="12"/>
          </p:nvPr>
        </p:nvSpPr>
        <p:spPr/>
        <p:txBody>
          <a:bodyPr/>
          <a:lstStyle/>
          <a:p>
            <a:fld id="{A9D83873-0113-8245-97F4-C750E410A22C}" type="slidenum">
              <a:rPr lang="en-US" smtClean="0"/>
              <a:t>‹#›</a:t>
            </a:fld>
            <a:endParaRPr lang="en-US"/>
          </a:p>
        </p:txBody>
      </p:sp>
    </p:spTree>
    <p:extLst>
      <p:ext uri="{BB962C8B-B14F-4D97-AF65-F5344CB8AC3E}">
        <p14:creationId xmlns:p14="http://schemas.microsoft.com/office/powerpoint/2010/main" val="33172141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rgbClr val="0D2C3F"/>
            </a:gs>
            <a:gs pos="100000">
              <a:srgbClr val="0A0D16"/>
            </a:gs>
          </a:gsLst>
          <a:lin ang="5400000" scaled="0"/>
          <a:tileRect/>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6F3440B-5A16-A540-A73B-E2843F6F8D1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EE3492B-B937-5544-B7BE-F549DEEE0BC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2497543-4697-1848-B9DB-4347805E70C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AC8553D-62A4-B94A-B303-E17560B89933}" type="datetimeFigureOut">
              <a:rPr lang="en-US" smtClean="0"/>
              <a:t>3/12/2020</a:t>
            </a:fld>
            <a:endParaRPr lang="en-US"/>
          </a:p>
        </p:txBody>
      </p:sp>
      <p:sp>
        <p:nvSpPr>
          <p:cNvPr id="5" name="Footer Placeholder 4">
            <a:extLst>
              <a:ext uri="{FF2B5EF4-FFF2-40B4-BE49-F238E27FC236}">
                <a16:creationId xmlns:a16="http://schemas.microsoft.com/office/drawing/2014/main" id="{8F4E7059-0CB6-4C4B-A8AB-AC448C5FF46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74590A7-E062-1742-85F0-5B0DC06F757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9D83873-0113-8245-97F4-C750E410A22C}" type="slidenum">
              <a:rPr lang="en-US" smtClean="0"/>
              <a:t>‹#›</a:t>
            </a:fld>
            <a:endParaRPr lang="en-US"/>
          </a:p>
        </p:txBody>
      </p:sp>
    </p:spTree>
    <p:extLst>
      <p:ext uri="{BB962C8B-B14F-4D97-AF65-F5344CB8AC3E}">
        <p14:creationId xmlns:p14="http://schemas.microsoft.com/office/powerpoint/2010/main" val="421254602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6" r:id="rId15"/>
    <p:sldLayoutId id="2147483667" r:id="rId16"/>
    <p:sldLayoutId id="2147483669" r:id="rId17"/>
    <p:sldLayoutId id="2147483670" r:id="rId18"/>
    <p:sldLayoutId id="2147483671" r:id="rId19"/>
    <p:sldLayoutId id="2147483672" r:id="rId20"/>
    <p:sldLayoutId id="2147483673" r:id="rId2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2.xml"/><Relationship Id="rId1" Type="http://schemas.openxmlformats.org/officeDocument/2006/relationships/tags" Target="../tags/tag1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6.xml"/><Relationship Id="rId1" Type="http://schemas.openxmlformats.org/officeDocument/2006/relationships/tags" Target="../tags/tag1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0.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20.xml"/><Relationship Id="rId5" Type="http://schemas.microsoft.com/office/2007/relationships/hdphoto" Target="../media/hdphoto1.wdp"/><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0.xml"/></Relationships>
</file>

<file path=ppt/slides/_rels/slide18.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6.xml"/><Relationship Id="rId1" Type="http://schemas.openxmlformats.org/officeDocument/2006/relationships/tags" Target="../tags/tag1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0.xml"/></Relationships>
</file>

<file path=ppt/slides/_rels/slide22.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20.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0.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0.xml"/></Relationships>
</file>

<file path=ppt/slides/_rels/slide25.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0.xml"/></Relationships>
</file>

<file path=ppt/slides/_rels/slide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0.xml"/></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0.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6.xml"/><Relationship Id="rId1" Type="http://schemas.openxmlformats.org/officeDocument/2006/relationships/tags" Target="../tags/tag1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3.xml"/><Relationship Id="rId1" Type="http://schemas.openxmlformats.org/officeDocument/2006/relationships/tags" Target="../tags/tag1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0.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0.xml"/></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21.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6.xml"/><Relationship Id="rId1" Type="http://schemas.openxmlformats.org/officeDocument/2006/relationships/tags" Target="../tags/tag19.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0.xml"/></Relationships>
</file>

<file path=ppt/slides/_rels/slide3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4.xml"/><Relationship Id="rId1" Type="http://schemas.openxmlformats.org/officeDocument/2006/relationships/slideLayout" Target="../slideLayouts/slideLayout20.xml"/><Relationship Id="rId4" Type="http://schemas.openxmlformats.org/officeDocument/2006/relationships/hyperlink" Target="https://overreacted.io/why-do-we-write-super-props/"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5.xml"/><Relationship Id="rId1" Type="http://schemas.openxmlformats.org/officeDocument/2006/relationships/slideLayout" Target="../slideLayouts/slideLayout20.xml"/></Relationships>
</file>

<file path=ppt/slides/_rels/slide3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0.xml"/></Relationships>
</file>

<file path=ppt/slides/_rels/slide3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0.xml"/></Relationships>
</file>

<file path=ppt/slides/_rels/slide3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6.xml"/><Relationship Id="rId1" Type="http://schemas.openxmlformats.org/officeDocument/2006/relationships/slideLayout" Target="../slideLayouts/slideLayout20.xml"/><Relationship Id="rId4" Type="http://schemas.openxmlformats.org/officeDocument/2006/relationships/image" Target="../media/image25.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4.xml"/><Relationship Id="rId1" Type="http://schemas.openxmlformats.org/officeDocument/2006/relationships/tags" Target="../tags/tag13.xml"/></Relationships>
</file>

<file path=ppt/slides/_rels/slide4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7.xml"/><Relationship Id="rId1" Type="http://schemas.openxmlformats.org/officeDocument/2006/relationships/slideLayout" Target="../slideLayouts/slideLayout20.xml"/><Relationship Id="rId5" Type="http://schemas.openxmlformats.org/officeDocument/2006/relationships/image" Target="../media/image28.png"/><Relationship Id="rId4" Type="http://schemas.openxmlformats.org/officeDocument/2006/relationships/image" Target="../media/image27.svg"/></Relationships>
</file>

<file path=ppt/slides/_rels/slide41.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28.xml"/><Relationship Id="rId1" Type="http://schemas.openxmlformats.org/officeDocument/2006/relationships/slideLayout" Target="../slideLayouts/slideLayout20.xml"/></Relationships>
</file>

<file path=ppt/slides/_rels/slide42.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0.xml"/></Relationships>
</file>

<file path=ppt/slides/_rels/slide4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0.xml"/></Relationships>
</file>

<file path=ppt/slides/_rels/slide4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0.xml"/></Relationships>
</file>

<file path=ppt/slides/_rels/slide4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0.xml"/></Relationships>
</file>

<file path=ppt/slides/_rels/slide4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0.xml"/></Relationships>
</file>

<file path=ppt/slides/_rels/slide4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0.xml"/></Relationships>
</file>

<file path=ppt/slides/_rels/slide4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9.xml"/><Relationship Id="rId1" Type="http://schemas.openxmlformats.org/officeDocument/2006/relationships/slideLayout" Target="../slideLayouts/slideLayout20.xml"/></Relationships>
</file>

<file path=ppt/slides/_rels/slide4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6.xml"/><Relationship Id="rId1" Type="http://schemas.openxmlformats.org/officeDocument/2006/relationships/tags" Target="../tags/tag14.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16.xml"/><Relationship Id="rId1" Type="http://schemas.openxmlformats.org/officeDocument/2006/relationships/tags" Target="../tags/tag20.xml"/></Relationships>
</file>

<file path=ppt/slides/_rels/slide51.xml.rels><?xml version="1.0" encoding="UTF-8" standalone="yes"?>
<Relationships xmlns="http://schemas.openxmlformats.org/package/2006/relationships"><Relationship Id="rId2" Type="http://schemas.openxmlformats.org/officeDocument/2006/relationships/hyperlink" Target="https://github.com/Cognizant-FSE/React-Super-Props" TargetMode="External"/><Relationship Id="rId1" Type="http://schemas.openxmlformats.org/officeDocument/2006/relationships/slideLayout" Target="../slideLayouts/slideLayout15.xml"/></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15.xml"/><Relationship Id="rId1" Type="http://schemas.openxmlformats.org/officeDocument/2006/relationships/tags" Target="../tags/tag21.xml"/><Relationship Id="rId4" Type="http://schemas.openxmlformats.org/officeDocument/2006/relationships/image" Target="../media/image38.png"/></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tags" Target="../tags/tag2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19.xml"/><Relationship Id="rId1" Type="http://schemas.openxmlformats.org/officeDocument/2006/relationships/tags" Target="../tags/tag23.xml"/></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17.xml"/><Relationship Id="rId1" Type="http://schemas.openxmlformats.org/officeDocument/2006/relationships/tags" Target="../tags/tag24.xml"/></Relationships>
</file>

<file path=ppt/slides/_rels/slide6.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notesSlide" Target="../notesSlides/notesSlide6.xml"/><Relationship Id="rId7" Type="http://schemas.openxmlformats.org/officeDocument/2006/relationships/diagramColors" Target="../diagrams/colors1.xml"/><Relationship Id="rId2" Type="http://schemas.openxmlformats.org/officeDocument/2006/relationships/slideLayout" Target="../slideLayouts/slideLayout20.xml"/><Relationship Id="rId1" Type="http://schemas.openxmlformats.org/officeDocument/2006/relationships/tags" Target="../tags/tag15.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0.xml"/></Relationships>
</file>

<file path=ppt/slides/_rels/slide8.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4.png"/><Relationship Id="rId7" Type="http://schemas.openxmlformats.org/officeDocument/2006/relationships/diagramColors" Target="../diagrams/colors2.xml"/><Relationship Id="rId2" Type="http://schemas.openxmlformats.org/officeDocument/2006/relationships/notesSlide" Target="../notesSlides/notesSlide8.xml"/><Relationship Id="rId1" Type="http://schemas.openxmlformats.org/officeDocument/2006/relationships/slideLayout" Target="../slideLayouts/slideLayout20.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0.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p:txBody>
          <a:bodyPr/>
          <a:lstStyle/>
          <a:p>
            <a:r>
              <a:rPr lang="en-US" dirty="0"/>
              <a:t>React Components, Props, and State</a:t>
            </a:r>
          </a:p>
        </p:txBody>
      </p:sp>
      <p:sp>
        <p:nvSpPr>
          <p:cNvPr id="3" name="Text Placeholder 2"/>
          <p:cNvSpPr>
            <a:spLocks noGrp="1"/>
          </p:cNvSpPr>
          <p:nvPr>
            <p:ph type="body" sz="quarter" idx="15"/>
          </p:nvPr>
        </p:nvSpPr>
        <p:spPr>
          <a:xfrm>
            <a:off x="914401" y="4038600"/>
            <a:ext cx="3860796" cy="2108200"/>
          </a:xfrm>
        </p:spPr>
        <p:txBody>
          <a:bodyPr>
            <a:normAutofit/>
          </a:bodyPr>
          <a:lstStyle/>
          <a:p>
            <a:pPr algn="l"/>
            <a:r>
              <a:rPr lang="en-US" sz="1867" dirty="0">
                <a:solidFill>
                  <a:schemeClr val="bg1">
                    <a:lumMod val="85000"/>
                  </a:schemeClr>
                </a:solidFill>
              </a:rPr>
              <a:t>Alind Kumar Jain - 326835</a:t>
            </a:r>
            <a:endParaRPr lang="en-US" sz="1867" dirty="0">
              <a:solidFill>
                <a:schemeClr val="bg1">
                  <a:lumMod val="85000"/>
                </a:schemeClr>
              </a:solidFill>
              <a:latin typeface="+mj-lt"/>
            </a:endParaRPr>
          </a:p>
          <a:p>
            <a:pPr algn="l"/>
            <a:r>
              <a:rPr lang="en-US" sz="1867" dirty="0">
                <a:solidFill>
                  <a:schemeClr val="bg1">
                    <a:lumMod val="85000"/>
                  </a:schemeClr>
                </a:solidFill>
                <a:latin typeface="+mj-lt"/>
              </a:rPr>
              <a:t>Shilpa </a:t>
            </a:r>
            <a:r>
              <a:rPr lang="en-US" sz="1867" dirty="0" err="1">
                <a:solidFill>
                  <a:schemeClr val="bg1">
                    <a:lumMod val="85000"/>
                  </a:schemeClr>
                </a:solidFill>
                <a:latin typeface="+mj-lt"/>
              </a:rPr>
              <a:t>Mandara</a:t>
            </a:r>
            <a:r>
              <a:rPr lang="en-US" sz="1867" dirty="0">
                <a:solidFill>
                  <a:schemeClr val="bg1">
                    <a:lumMod val="85000"/>
                  </a:schemeClr>
                </a:solidFill>
                <a:latin typeface="+mj-lt"/>
              </a:rPr>
              <a:t> – 716650</a:t>
            </a:r>
          </a:p>
          <a:p>
            <a:pPr algn="l"/>
            <a:r>
              <a:rPr lang="en-US" sz="1867" dirty="0">
                <a:solidFill>
                  <a:schemeClr val="bg1">
                    <a:lumMod val="85000"/>
                  </a:schemeClr>
                </a:solidFill>
                <a:latin typeface="+mj-lt"/>
              </a:rPr>
              <a:t>Jason Monroe - 688776</a:t>
            </a:r>
          </a:p>
        </p:txBody>
      </p:sp>
    </p:spTree>
    <p:custDataLst>
      <p:tags r:id="rId1"/>
    </p:custDataLst>
    <p:extLst>
      <p:ext uri="{BB962C8B-B14F-4D97-AF65-F5344CB8AC3E}">
        <p14:creationId xmlns:p14="http://schemas.microsoft.com/office/powerpoint/2010/main" val="28449232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0" y="2616200"/>
            <a:ext cx="12177485" cy="748988"/>
          </a:xfrm>
        </p:spPr>
        <p:txBody>
          <a:bodyPr/>
          <a:lstStyle/>
          <a:p>
            <a:r>
              <a:rPr lang="en-US" dirty="0">
                <a:solidFill>
                  <a:schemeClr val="bg1"/>
                </a:solidFill>
              </a:rPr>
              <a:t>Functional Components</a:t>
            </a:r>
            <a:endParaRPr lang="en-US" sz="2133" dirty="0">
              <a:solidFill>
                <a:schemeClr val="bg1"/>
              </a:solidFill>
            </a:endParaRPr>
          </a:p>
        </p:txBody>
      </p:sp>
    </p:spTree>
    <p:custDataLst>
      <p:tags r:id="rId1"/>
    </p:custDataLst>
    <p:extLst>
      <p:ext uri="{BB962C8B-B14F-4D97-AF65-F5344CB8AC3E}">
        <p14:creationId xmlns:p14="http://schemas.microsoft.com/office/powerpoint/2010/main" val="29045851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9A27441-932D-C349-A68A-DAF28F5E2CAF}"/>
              </a:ext>
            </a:extLst>
          </p:cNvPr>
          <p:cNvSpPr>
            <a:spLocks noGrp="1"/>
          </p:cNvSpPr>
          <p:nvPr>
            <p:ph type="title"/>
          </p:nvPr>
        </p:nvSpPr>
        <p:spPr>
          <a:xfrm>
            <a:off x="512064" y="365761"/>
            <a:ext cx="11180064" cy="791236"/>
          </a:xfrm>
        </p:spPr>
        <p:txBody>
          <a:bodyPr/>
          <a:lstStyle/>
          <a:p>
            <a:r>
              <a:rPr lang="en-US" sz="3200" spc="67" dirty="0">
                <a:ln w="0"/>
                <a:solidFill>
                  <a:schemeClr val="bg1">
                    <a:lumMod val="85000"/>
                  </a:schemeClr>
                </a:solidFill>
                <a:effectLst>
                  <a:innerShdw blurRad="63500" dist="50800" dir="13500000">
                    <a:srgbClr val="000000">
                      <a:alpha val="50000"/>
                    </a:srgbClr>
                  </a:innerShdw>
                </a:effectLst>
              </a:rPr>
              <a:t>Functional Component</a:t>
            </a:r>
          </a:p>
        </p:txBody>
      </p:sp>
      <p:sp>
        <p:nvSpPr>
          <p:cNvPr id="5" name="Content Placeholder 2"/>
          <p:cNvSpPr txBox="1">
            <a:spLocks/>
          </p:cNvSpPr>
          <p:nvPr/>
        </p:nvSpPr>
        <p:spPr>
          <a:xfrm>
            <a:off x="512064" y="1275714"/>
            <a:ext cx="11180064" cy="1176701"/>
          </a:xfrm>
          <a:prstGeom prst="rect">
            <a:avLst/>
          </a:prstGeom>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IN" sz="2400" dirty="0">
                <a:solidFill>
                  <a:srgbClr val="C4E3B0"/>
                </a:solidFill>
              </a:rPr>
              <a:t>These components are simply represented by a JavaScript function that optionally takes parameters (props) and returns a React element to be rendered to the page.</a:t>
            </a:r>
          </a:p>
        </p:txBody>
      </p:sp>
      <p:sp>
        <p:nvSpPr>
          <p:cNvPr id="7" name="TextBox 6">
            <a:extLst>
              <a:ext uri="{FF2B5EF4-FFF2-40B4-BE49-F238E27FC236}">
                <a16:creationId xmlns:a16="http://schemas.microsoft.com/office/drawing/2014/main" id="{90363AF9-CCE4-044E-8389-A24537C4CF5A}"/>
              </a:ext>
            </a:extLst>
          </p:cNvPr>
          <p:cNvSpPr txBox="1"/>
          <p:nvPr/>
        </p:nvSpPr>
        <p:spPr>
          <a:xfrm>
            <a:off x="836970" y="5593591"/>
            <a:ext cx="10855159" cy="1107996"/>
          </a:xfrm>
          <a:prstGeom prst="rect">
            <a:avLst/>
          </a:prstGeom>
        </p:spPr>
        <p:txBody>
          <a:bodyPr wrap="square" lIns="0" tIns="0" rIns="0" bIns="0" rtlCol="0">
            <a:spAutoFit/>
          </a:bodyPr>
          <a:lstStyle/>
          <a:p>
            <a:r>
              <a:rPr lang="en-US" sz="2400" dirty="0">
                <a:solidFill>
                  <a:srgbClr val="C4E3B0"/>
                </a:solidFill>
              </a:rPr>
              <a:t>Since, Functional Component simply return a React Element , they are predictable and concise.</a:t>
            </a:r>
            <a:endParaRPr lang="en-IN" sz="2400" dirty="0">
              <a:solidFill>
                <a:srgbClr val="C4E3B0"/>
              </a:solidFill>
            </a:endParaRPr>
          </a:p>
          <a:p>
            <a:pPr algn="l"/>
            <a:endParaRPr lang="en-US" sz="2400" dirty="0">
              <a:solidFill>
                <a:srgbClr val="C4E3B0"/>
              </a:solidFill>
            </a:endParaRPr>
          </a:p>
        </p:txBody>
      </p:sp>
      <p:sp>
        <p:nvSpPr>
          <p:cNvPr id="2" name="Rounded Rectangle 1">
            <a:extLst>
              <a:ext uri="{FF2B5EF4-FFF2-40B4-BE49-F238E27FC236}">
                <a16:creationId xmlns:a16="http://schemas.microsoft.com/office/drawing/2014/main" id="{22F88565-E296-094F-AD41-36D9D9A3AAEC}"/>
              </a:ext>
            </a:extLst>
          </p:cNvPr>
          <p:cNvSpPr/>
          <p:nvPr/>
        </p:nvSpPr>
        <p:spPr>
          <a:xfrm>
            <a:off x="3657600" y="2963499"/>
            <a:ext cx="4470400" cy="2235200"/>
          </a:xfrm>
          <a:prstGeom prst="roundRect">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3" name="TextBox 2">
            <a:extLst>
              <a:ext uri="{FF2B5EF4-FFF2-40B4-BE49-F238E27FC236}">
                <a16:creationId xmlns:a16="http://schemas.microsoft.com/office/drawing/2014/main" id="{B4343FA4-9184-9E4E-AEF2-C56A691C1941}"/>
              </a:ext>
            </a:extLst>
          </p:cNvPr>
          <p:cNvSpPr txBox="1"/>
          <p:nvPr/>
        </p:nvSpPr>
        <p:spPr>
          <a:xfrm>
            <a:off x="4309979" y="3285959"/>
            <a:ext cx="3165643" cy="1446935"/>
          </a:xfrm>
          <a:prstGeom prst="rect">
            <a:avLst/>
          </a:prstGeom>
          <a:noFill/>
        </p:spPr>
        <p:txBody>
          <a:bodyPr wrap="square" rtlCol="0">
            <a:spAutoFit/>
          </a:bodyPr>
          <a:lstStyle/>
          <a:p>
            <a:r>
              <a:rPr lang="en-US" sz="1467" dirty="0">
                <a:ln>
                  <a:solidFill>
                    <a:schemeClr val="bg1">
                      <a:lumMod val="85000"/>
                    </a:schemeClr>
                  </a:solidFill>
                </a:ln>
                <a:solidFill>
                  <a:schemeClr val="bg1">
                    <a:lumMod val="95000"/>
                  </a:schemeClr>
                </a:solidFill>
                <a:latin typeface="Andale Mono" panose="020B0509000000000004" pitchFamily="49" charset="0"/>
              </a:rPr>
              <a:t>function FunctionalComponent()</a:t>
            </a:r>
          </a:p>
          <a:p>
            <a:r>
              <a:rPr lang="en-US" sz="1467" dirty="0">
                <a:ln>
                  <a:solidFill>
                    <a:schemeClr val="bg1">
                      <a:lumMod val="85000"/>
                    </a:schemeClr>
                  </a:solidFill>
                </a:ln>
                <a:solidFill>
                  <a:schemeClr val="bg1">
                    <a:lumMod val="95000"/>
                  </a:schemeClr>
                </a:solidFill>
                <a:latin typeface="Andale Mono" panose="020B0509000000000004" pitchFamily="49" charset="0"/>
              </a:rPr>
              <a:t>{</a:t>
            </a:r>
          </a:p>
          <a:p>
            <a:r>
              <a:rPr lang="en-US" sz="1467" dirty="0">
                <a:ln>
                  <a:solidFill>
                    <a:schemeClr val="bg1">
                      <a:lumMod val="85000"/>
                    </a:schemeClr>
                  </a:solidFill>
                </a:ln>
                <a:solidFill>
                  <a:schemeClr val="bg1">
                    <a:lumMod val="95000"/>
                  </a:schemeClr>
                </a:solidFill>
                <a:latin typeface="Andale Mono" panose="020B0509000000000004" pitchFamily="49" charset="0"/>
              </a:rPr>
              <a:t>   return &lt;h1&gt; Hello World &lt;/h1&gt;</a:t>
            </a:r>
          </a:p>
          <a:p>
            <a:r>
              <a:rPr lang="en-US" sz="1467" dirty="0">
                <a:ln>
                  <a:solidFill>
                    <a:schemeClr val="bg1">
                      <a:lumMod val="85000"/>
                    </a:schemeClr>
                  </a:solidFill>
                </a:ln>
                <a:solidFill>
                  <a:schemeClr val="bg1">
                    <a:lumMod val="95000"/>
                  </a:schemeClr>
                </a:solidFill>
                <a:latin typeface="Andale Mono" panose="020B0509000000000004" pitchFamily="49" charset="0"/>
              </a:rPr>
              <a:t>}</a:t>
            </a:r>
          </a:p>
        </p:txBody>
      </p:sp>
      <p:grpSp>
        <p:nvGrpSpPr>
          <p:cNvPr id="10" name="Group 9">
            <a:extLst>
              <a:ext uri="{FF2B5EF4-FFF2-40B4-BE49-F238E27FC236}">
                <a16:creationId xmlns:a16="http://schemas.microsoft.com/office/drawing/2014/main" id="{A14B5554-2D4D-9344-8002-5F7C953C2FBE}"/>
              </a:ext>
            </a:extLst>
          </p:cNvPr>
          <p:cNvGrpSpPr/>
          <p:nvPr/>
        </p:nvGrpSpPr>
        <p:grpSpPr>
          <a:xfrm>
            <a:off x="1315592" y="3698501"/>
            <a:ext cx="1169505" cy="655487"/>
            <a:chOff x="0" y="1113928"/>
            <a:chExt cx="1295874" cy="777524"/>
          </a:xfrm>
        </p:grpSpPr>
        <p:sp>
          <p:nvSpPr>
            <p:cNvPr id="11" name="Rounded Rectangle 10">
              <a:extLst>
                <a:ext uri="{FF2B5EF4-FFF2-40B4-BE49-F238E27FC236}">
                  <a16:creationId xmlns:a16="http://schemas.microsoft.com/office/drawing/2014/main" id="{856B4A2C-C355-2D49-9A48-1B0A0D11DA65}"/>
                </a:ext>
              </a:extLst>
            </p:cNvPr>
            <p:cNvSpPr/>
            <p:nvPr/>
          </p:nvSpPr>
          <p:spPr>
            <a:xfrm>
              <a:off x="0" y="1113928"/>
              <a:ext cx="1295874" cy="777524"/>
            </a:xfrm>
            <a:prstGeom prst="roundRect">
              <a:avLst>
                <a:gd name="adj" fmla="val 10000"/>
              </a:avLst>
            </a:prstGeom>
            <a:noFill/>
            <a:ln>
              <a:solidFill>
                <a:schemeClr val="bg1">
                  <a:lumMod val="75000"/>
                </a:schemeClr>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12" name="Rounded Rectangle 4">
              <a:extLst>
                <a:ext uri="{FF2B5EF4-FFF2-40B4-BE49-F238E27FC236}">
                  <a16:creationId xmlns:a16="http://schemas.microsoft.com/office/drawing/2014/main" id="{3B1B5F4D-8709-FF4D-A225-EF8CDBFD4E27}"/>
                </a:ext>
              </a:extLst>
            </p:cNvPr>
            <p:cNvSpPr txBox="1"/>
            <p:nvPr/>
          </p:nvSpPr>
          <p:spPr>
            <a:xfrm>
              <a:off x="22773" y="1136702"/>
              <a:ext cx="1273101" cy="72942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27000" tIns="127000" rIns="127000" bIns="127000" numCol="1" spcCol="1270" anchor="ctr" anchorCtr="0">
              <a:noAutofit/>
            </a:bodyPr>
            <a:lstStyle/>
            <a:p>
              <a:pPr algn="ctr" defTabSz="1481630">
                <a:lnSpc>
                  <a:spcPct val="90000"/>
                </a:lnSpc>
                <a:spcBef>
                  <a:spcPct val="0"/>
                </a:spcBef>
                <a:spcAft>
                  <a:spcPct val="35000"/>
                </a:spcAft>
              </a:pPr>
              <a:r>
                <a:rPr lang="en-US" sz="2667" dirty="0">
                  <a:solidFill>
                    <a:schemeClr val="bg1">
                      <a:lumMod val="75000"/>
                    </a:schemeClr>
                  </a:solidFill>
                </a:rPr>
                <a:t>Props</a:t>
              </a:r>
              <a:endParaRPr lang="en-US" sz="3333" dirty="0">
                <a:solidFill>
                  <a:schemeClr val="bg1">
                    <a:lumMod val="75000"/>
                  </a:schemeClr>
                </a:solidFill>
              </a:endParaRPr>
            </a:p>
          </p:txBody>
        </p:sp>
      </p:grpSp>
      <p:grpSp>
        <p:nvGrpSpPr>
          <p:cNvPr id="13" name="Group 12">
            <a:extLst>
              <a:ext uri="{FF2B5EF4-FFF2-40B4-BE49-F238E27FC236}">
                <a16:creationId xmlns:a16="http://schemas.microsoft.com/office/drawing/2014/main" id="{E3BDA8AE-8121-F341-A709-D47B21FE3D9B}"/>
              </a:ext>
            </a:extLst>
          </p:cNvPr>
          <p:cNvGrpSpPr/>
          <p:nvPr/>
        </p:nvGrpSpPr>
        <p:grpSpPr>
          <a:xfrm>
            <a:off x="9025245" y="3689133"/>
            <a:ext cx="1454484" cy="664855"/>
            <a:chOff x="4381025" y="1113928"/>
            <a:chExt cx="1295874" cy="777524"/>
          </a:xfrm>
        </p:grpSpPr>
        <p:sp>
          <p:nvSpPr>
            <p:cNvPr id="14" name="Rounded Rectangle 13">
              <a:extLst>
                <a:ext uri="{FF2B5EF4-FFF2-40B4-BE49-F238E27FC236}">
                  <a16:creationId xmlns:a16="http://schemas.microsoft.com/office/drawing/2014/main" id="{918A201E-6DC5-754C-AD30-0FB20A71988B}"/>
                </a:ext>
              </a:extLst>
            </p:cNvPr>
            <p:cNvSpPr/>
            <p:nvPr/>
          </p:nvSpPr>
          <p:spPr>
            <a:xfrm>
              <a:off x="4381025" y="1113928"/>
              <a:ext cx="1295874" cy="777524"/>
            </a:xfrm>
            <a:prstGeom prst="roundRect">
              <a:avLst>
                <a:gd name="adj" fmla="val 10000"/>
              </a:avLst>
            </a:prstGeom>
            <a:noFill/>
            <a:ln>
              <a:solidFill>
                <a:schemeClr val="bg1">
                  <a:lumMod val="75000"/>
                </a:schemeClr>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15" name="Rounded Rectangle 4">
              <a:extLst>
                <a:ext uri="{FF2B5EF4-FFF2-40B4-BE49-F238E27FC236}">
                  <a16:creationId xmlns:a16="http://schemas.microsoft.com/office/drawing/2014/main" id="{C6EB589D-29A7-1E4F-A0B4-7DDF3FBD4391}"/>
                </a:ext>
              </a:extLst>
            </p:cNvPr>
            <p:cNvSpPr txBox="1"/>
            <p:nvPr/>
          </p:nvSpPr>
          <p:spPr>
            <a:xfrm>
              <a:off x="4403798" y="1136701"/>
              <a:ext cx="1250328" cy="73197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27000" tIns="127000" rIns="127000" bIns="127000" numCol="1" spcCol="1270" anchor="ctr" anchorCtr="0">
              <a:noAutofit/>
            </a:bodyPr>
            <a:lstStyle/>
            <a:p>
              <a:pPr algn="ctr" defTabSz="1481630">
                <a:lnSpc>
                  <a:spcPct val="90000"/>
                </a:lnSpc>
                <a:spcBef>
                  <a:spcPct val="0"/>
                </a:spcBef>
                <a:spcAft>
                  <a:spcPct val="35000"/>
                </a:spcAft>
              </a:pPr>
              <a:r>
                <a:rPr lang="en-US" sz="2667" dirty="0">
                  <a:solidFill>
                    <a:schemeClr val="bg1">
                      <a:lumMod val="75000"/>
                    </a:schemeClr>
                  </a:solidFill>
                </a:rPr>
                <a:t>DOM</a:t>
              </a:r>
              <a:endParaRPr lang="en-US" sz="3333" dirty="0">
                <a:solidFill>
                  <a:schemeClr val="bg1">
                    <a:lumMod val="75000"/>
                  </a:schemeClr>
                </a:solidFill>
              </a:endParaRPr>
            </a:p>
          </p:txBody>
        </p:sp>
      </p:grpSp>
      <p:grpSp>
        <p:nvGrpSpPr>
          <p:cNvPr id="16" name="Group 15">
            <a:extLst>
              <a:ext uri="{FF2B5EF4-FFF2-40B4-BE49-F238E27FC236}">
                <a16:creationId xmlns:a16="http://schemas.microsoft.com/office/drawing/2014/main" id="{C6D3A8B6-9043-2940-9BC7-32DBE69088F7}"/>
              </a:ext>
            </a:extLst>
          </p:cNvPr>
          <p:cNvGrpSpPr/>
          <p:nvPr/>
        </p:nvGrpSpPr>
        <p:grpSpPr>
          <a:xfrm>
            <a:off x="8372866" y="3810372"/>
            <a:ext cx="407513" cy="428501"/>
            <a:chOff x="1439937" y="1367048"/>
            <a:chExt cx="305635" cy="321376"/>
          </a:xfrm>
        </p:grpSpPr>
        <p:sp>
          <p:nvSpPr>
            <p:cNvPr id="17" name="Right Arrow 16">
              <a:extLst>
                <a:ext uri="{FF2B5EF4-FFF2-40B4-BE49-F238E27FC236}">
                  <a16:creationId xmlns:a16="http://schemas.microsoft.com/office/drawing/2014/main" id="{F93B116E-EC9B-DA41-AFF2-76119CA70C7B}"/>
                </a:ext>
              </a:extLst>
            </p:cNvPr>
            <p:cNvSpPr/>
            <p:nvPr/>
          </p:nvSpPr>
          <p:spPr>
            <a:xfrm rot="91108">
              <a:off x="1439937" y="1367048"/>
              <a:ext cx="305635" cy="321376"/>
            </a:xfrm>
            <a:prstGeom prst="rightArrow">
              <a:avLst>
                <a:gd name="adj1" fmla="val 60000"/>
                <a:gd name="adj2" fmla="val 50000"/>
              </a:avLst>
            </a:prstGeom>
            <a:solidFill>
              <a:srgbClr val="EA8D7A"/>
            </a:solidFill>
          </p:spPr>
          <p:style>
            <a:lnRef idx="0">
              <a:schemeClr val="accent1">
                <a:tint val="60000"/>
                <a:hueOff val="0"/>
                <a:satOff val="0"/>
                <a:lumOff val="0"/>
                <a:alphaOff val="0"/>
              </a:schemeClr>
            </a:lnRef>
            <a:fillRef idx="1">
              <a:scrgbClr r="0" g="0" b="0"/>
            </a:fillRef>
            <a:effectRef idx="0">
              <a:schemeClr val="accent1">
                <a:tint val="60000"/>
                <a:hueOff val="0"/>
                <a:satOff val="0"/>
                <a:lumOff val="0"/>
                <a:alphaOff val="0"/>
              </a:schemeClr>
            </a:effectRef>
            <a:fontRef idx="minor">
              <a:schemeClr val="lt1"/>
            </a:fontRef>
          </p:style>
        </p:sp>
        <p:sp>
          <p:nvSpPr>
            <p:cNvPr id="18" name="Right Arrow 4">
              <a:extLst>
                <a:ext uri="{FF2B5EF4-FFF2-40B4-BE49-F238E27FC236}">
                  <a16:creationId xmlns:a16="http://schemas.microsoft.com/office/drawing/2014/main" id="{95F7F7A8-E767-5E4A-B56B-BDDAA83DC55A}"/>
                </a:ext>
              </a:extLst>
            </p:cNvPr>
            <p:cNvSpPr txBox="1"/>
            <p:nvPr/>
          </p:nvSpPr>
          <p:spPr>
            <a:xfrm rot="91108">
              <a:off x="1439953" y="1430108"/>
              <a:ext cx="213945" cy="19282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829713">
                <a:lnSpc>
                  <a:spcPct val="90000"/>
                </a:lnSpc>
                <a:spcBef>
                  <a:spcPct val="0"/>
                </a:spcBef>
                <a:spcAft>
                  <a:spcPct val="35000"/>
                </a:spcAft>
              </a:pPr>
              <a:endParaRPr lang="en-US" sz="1867" dirty="0"/>
            </a:p>
          </p:txBody>
        </p:sp>
      </p:grpSp>
      <p:grpSp>
        <p:nvGrpSpPr>
          <p:cNvPr id="19" name="Group 18">
            <a:extLst>
              <a:ext uri="{FF2B5EF4-FFF2-40B4-BE49-F238E27FC236}">
                <a16:creationId xmlns:a16="http://schemas.microsoft.com/office/drawing/2014/main" id="{1FE63DD2-A672-5A40-9926-1BBAC09B8271}"/>
              </a:ext>
            </a:extLst>
          </p:cNvPr>
          <p:cNvGrpSpPr/>
          <p:nvPr/>
        </p:nvGrpSpPr>
        <p:grpSpPr>
          <a:xfrm>
            <a:off x="2981030" y="3808752"/>
            <a:ext cx="407513" cy="428501"/>
            <a:chOff x="1439937" y="1367048"/>
            <a:chExt cx="305635" cy="321376"/>
          </a:xfrm>
        </p:grpSpPr>
        <p:sp>
          <p:nvSpPr>
            <p:cNvPr id="20" name="Right Arrow 19">
              <a:extLst>
                <a:ext uri="{FF2B5EF4-FFF2-40B4-BE49-F238E27FC236}">
                  <a16:creationId xmlns:a16="http://schemas.microsoft.com/office/drawing/2014/main" id="{8A07F86E-CE90-624E-8547-4087F88F25E9}"/>
                </a:ext>
              </a:extLst>
            </p:cNvPr>
            <p:cNvSpPr/>
            <p:nvPr/>
          </p:nvSpPr>
          <p:spPr>
            <a:xfrm rot="91108">
              <a:off x="1439937" y="1367048"/>
              <a:ext cx="305635" cy="321376"/>
            </a:xfrm>
            <a:prstGeom prst="rightArrow">
              <a:avLst>
                <a:gd name="adj1" fmla="val 60000"/>
                <a:gd name="adj2" fmla="val 50000"/>
              </a:avLst>
            </a:prstGeom>
            <a:solidFill>
              <a:srgbClr val="EA8D7A"/>
            </a:solidFill>
          </p:spPr>
          <p:style>
            <a:lnRef idx="0">
              <a:schemeClr val="accent1">
                <a:tint val="60000"/>
                <a:hueOff val="0"/>
                <a:satOff val="0"/>
                <a:lumOff val="0"/>
                <a:alphaOff val="0"/>
              </a:schemeClr>
            </a:lnRef>
            <a:fillRef idx="1">
              <a:scrgbClr r="0" g="0" b="0"/>
            </a:fillRef>
            <a:effectRef idx="0">
              <a:schemeClr val="accent1">
                <a:tint val="60000"/>
                <a:hueOff val="0"/>
                <a:satOff val="0"/>
                <a:lumOff val="0"/>
                <a:alphaOff val="0"/>
              </a:schemeClr>
            </a:effectRef>
            <a:fontRef idx="minor">
              <a:schemeClr val="lt1"/>
            </a:fontRef>
          </p:style>
        </p:sp>
        <p:sp>
          <p:nvSpPr>
            <p:cNvPr id="21" name="Right Arrow 4">
              <a:extLst>
                <a:ext uri="{FF2B5EF4-FFF2-40B4-BE49-F238E27FC236}">
                  <a16:creationId xmlns:a16="http://schemas.microsoft.com/office/drawing/2014/main" id="{5585676C-5F51-C844-921B-E314B739C031}"/>
                </a:ext>
              </a:extLst>
            </p:cNvPr>
            <p:cNvSpPr txBox="1"/>
            <p:nvPr/>
          </p:nvSpPr>
          <p:spPr>
            <a:xfrm rot="91108">
              <a:off x="1439953" y="1430108"/>
              <a:ext cx="213945" cy="19282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829713">
                <a:lnSpc>
                  <a:spcPct val="90000"/>
                </a:lnSpc>
                <a:spcBef>
                  <a:spcPct val="0"/>
                </a:spcBef>
                <a:spcAft>
                  <a:spcPct val="35000"/>
                </a:spcAft>
              </a:pPr>
              <a:endParaRPr lang="en-US" sz="1867" dirty="0"/>
            </a:p>
          </p:txBody>
        </p:sp>
      </p:grpSp>
    </p:spTree>
    <p:extLst>
      <p:ext uri="{BB962C8B-B14F-4D97-AF65-F5344CB8AC3E}">
        <p14:creationId xmlns:p14="http://schemas.microsoft.com/office/powerpoint/2010/main" val="9140785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BC4A23C-20F3-C94C-8405-0682CA1C291E}"/>
              </a:ext>
            </a:extLst>
          </p:cNvPr>
          <p:cNvSpPr txBox="1"/>
          <p:nvPr/>
        </p:nvSpPr>
        <p:spPr>
          <a:xfrm>
            <a:off x="531398" y="4399728"/>
            <a:ext cx="11129199" cy="1107996"/>
          </a:xfrm>
          <a:prstGeom prst="rect">
            <a:avLst/>
          </a:prstGeom>
        </p:spPr>
        <p:txBody>
          <a:bodyPr wrap="square" lIns="0" tIns="0" rIns="0" bIns="0" rtlCol="0">
            <a:spAutoFit/>
          </a:bodyPr>
          <a:lstStyle/>
          <a:p>
            <a:r>
              <a:rPr lang="en-IN" sz="2400" dirty="0">
                <a:solidFill>
                  <a:srgbClr val="C4E3B0"/>
                </a:solidFill>
              </a:rPr>
              <a:t>Since, they are purely presentational, their output is always the same given the same props.</a:t>
            </a:r>
          </a:p>
          <a:p>
            <a:pPr algn="l"/>
            <a:endParaRPr lang="en-US" sz="2400" dirty="0">
              <a:solidFill>
                <a:srgbClr val="C4E3B0"/>
              </a:solidFill>
            </a:endParaRPr>
          </a:p>
        </p:txBody>
      </p:sp>
      <p:sp>
        <p:nvSpPr>
          <p:cNvPr id="5" name="Content Placeholder 2"/>
          <p:cNvSpPr txBox="1">
            <a:spLocks/>
          </p:cNvSpPr>
          <p:nvPr/>
        </p:nvSpPr>
        <p:spPr>
          <a:xfrm>
            <a:off x="531398" y="988030"/>
            <a:ext cx="11129199" cy="1356585"/>
          </a:xfrm>
          <a:prstGeom prst="rect">
            <a:avLst/>
          </a:prstGeom>
        </p:spPr>
        <p:txBody>
          <a:bodyPr vert="horz" lIns="0" tIns="0" rIns="0" bIns="0" rtlCol="0">
            <a:normAutofit/>
          </a:bodyPr>
          <a:lstStyle>
            <a:lvl1pPr marL="0" indent="0" algn="l" defTabSz="914400" rtl="0" eaLnBrk="1" latinLnBrk="0" hangingPunct="1">
              <a:lnSpc>
                <a:spcPct val="100000"/>
              </a:lnSpc>
              <a:spcBef>
                <a:spcPts val="600"/>
              </a:spcBef>
              <a:buFont typeface="Arial" panose="020B0604020202020204" pitchFamily="34" charset="0"/>
              <a:buNone/>
              <a:defRPr sz="1800" kern="1200">
                <a:solidFill>
                  <a:schemeClr val="tx2"/>
                </a:solidFill>
                <a:latin typeface="Arial" panose="020B0604020202020204" pitchFamily="34" charset="0"/>
                <a:ea typeface="+mn-ea"/>
                <a:cs typeface="Arial" panose="020B0604020202020204" pitchFamily="34" charset="0"/>
              </a:defRPr>
            </a:lvl1pPr>
            <a:lvl2pPr marL="228600" indent="-228600" algn="l" defTabSz="914400" rtl="0" eaLnBrk="1" latinLnBrk="0" hangingPunct="1">
              <a:lnSpc>
                <a:spcPct val="100000"/>
              </a:lnSpc>
              <a:spcBef>
                <a:spcPts val="600"/>
              </a:spcBef>
              <a:buClrTx/>
              <a:buSzPct val="125000"/>
              <a:buFont typeface="Arial" panose="020B0604020202020204" pitchFamily="34" charset="0"/>
              <a:buChar char="•"/>
              <a:defRPr sz="1800" kern="1200">
                <a:solidFill>
                  <a:schemeClr val="tx2"/>
                </a:solidFill>
                <a:latin typeface="Arial" panose="020B0604020202020204" pitchFamily="34" charset="0"/>
                <a:ea typeface="+mn-ea"/>
                <a:cs typeface="Arial" panose="020B0604020202020204" pitchFamily="34" charset="0"/>
              </a:defRPr>
            </a:lvl2pPr>
            <a:lvl3pPr marL="457200" indent="-228600" algn="l" defTabSz="914400" rtl="0" eaLnBrk="1" latinLnBrk="0" hangingPunct="1">
              <a:lnSpc>
                <a:spcPct val="100000"/>
              </a:lnSpc>
              <a:spcBef>
                <a:spcPts val="400"/>
              </a:spcBef>
              <a:buClrTx/>
              <a:buSzPct val="100000"/>
              <a:buFont typeface="Arial" panose="020B0604020202020204" pitchFamily="34" charset="0"/>
              <a:buChar char="–"/>
              <a:defRPr sz="1600" kern="1200">
                <a:solidFill>
                  <a:schemeClr val="tx2"/>
                </a:solidFill>
                <a:latin typeface="Arial" panose="020B0604020202020204" pitchFamily="34" charset="0"/>
                <a:ea typeface="+mn-ea"/>
                <a:cs typeface="Arial" panose="020B0604020202020204" pitchFamily="34" charset="0"/>
              </a:defRPr>
            </a:lvl3pPr>
            <a:lvl4pPr marL="685800" indent="-228600" algn="l" defTabSz="914400" rtl="0" eaLnBrk="1" latinLnBrk="0" hangingPunct="1">
              <a:lnSpc>
                <a:spcPct val="100000"/>
              </a:lnSpc>
              <a:spcBef>
                <a:spcPts val="400"/>
              </a:spcBef>
              <a:buClrTx/>
              <a:buSzPct val="100000"/>
              <a:buFont typeface="Courier New" panose="02070309020205020404" pitchFamily="49" charset="0"/>
              <a:buChar char="o"/>
              <a:defRPr sz="1600" kern="1200">
                <a:solidFill>
                  <a:schemeClr val="tx2"/>
                </a:solidFill>
                <a:latin typeface="Arial" panose="020B0604020202020204" pitchFamily="34" charset="0"/>
                <a:ea typeface="+mn-ea"/>
                <a:cs typeface="Arial" panose="020B0604020202020204" pitchFamily="34" charset="0"/>
              </a:defRPr>
            </a:lvl4pPr>
            <a:lvl5pPr marL="914400" indent="-228600" algn="l" defTabSz="914400" rtl="0" eaLnBrk="1" latinLnBrk="0" hangingPunct="1">
              <a:lnSpc>
                <a:spcPct val="100000"/>
              </a:lnSpc>
              <a:spcBef>
                <a:spcPts val="400"/>
              </a:spcBef>
              <a:buClrTx/>
              <a:buSzPct val="100000"/>
              <a:buFont typeface="Arial" panose="020B0604020202020204" pitchFamily="34" charset="0"/>
              <a:buChar char="–"/>
              <a:defRPr sz="1600" kern="1200">
                <a:solidFill>
                  <a:schemeClr val="tx2"/>
                </a:solidFill>
                <a:latin typeface="Arial" panose="020B0604020202020204" pitchFamily="34" charset="0"/>
                <a:ea typeface="+mn-ea"/>
                <a:cs typeface="Arial" panose="020B0604020202020204" pitchFamily="34" charset="0"/>
              </a:defRPr>
            </a:lvl5pPr>
            <a:lvl6pPr marL="1143000" indent="-228600" algn="l" defTabSz="914400" rtl="0" eaLnBrk="1" latinLnBrk="0" hangingPunct="1">
              <a:lnSpc>
                <a:spcPct val="100000"/>
              </a:lnSpc>
              <a:spcBef>
                <a:spcPts val="400"/>
              </a:spcBef>
              <a:buClr>
                <a:schemeClr val="accent2"/>
              </a:buClr>
              <a:buSzPct val="125000"/>
              <a:buFont typeface="Arial" panose="020B0604020202020204" pitchFamily="34" charset="0"/>
              <a:buChar char="•"/>
              <a:defRPr sz="1600" kern="1200">
                <a:solidFill>
                  <a:schemeClr val="tx2"/>
                </a:solidFill>
                <a:latin typeface="Arial" panose="020B0604020202020204" pitchFamily="34" charset="0"/>
                <a:ea typeface="+mn-ea"/>
                <a:cs typeface="Arial" panose="020B0604020202020204" pitchFamily="34" charset="0"/>
              </a:defRPr>
            </a:lvl6pPr>
            <a:lvl7pPr marL="1371600" indent="-228600" algn="l" defTabSz="914400" rtl="0" eaLnBrk="1" latinLnBrk="0" hangingPunct="1">
              <a:lnSpc>
                <a:spcPct val="100000"/>
              </a:lnSpc>
              <a:spcBef>
                <a:spcPts val="400"/>
              </a:spcBef>
              <a:buClr>
                <a:schemeClr val="accent2"/>
              </a:buClr>
              <a:buSzPct val="90000"/>
              <a:buFont typeface="Arial" panose="020B0604020202020204" pitchFamily="34" charset="0"/>
              <a:buChar char="–"/>
              <a:defRPr sz="1600" kern="1200">
                <a:solidFill>
                  <a:schemeClr val="tx2"/>
                </a:solidFill>
                <a:latin typeface="+mn-lt"/>
                <a:ea typeface="+mn-ea"/>
                <a:cs typeface="+mn-cs"/>
              </a:defRPr>
            </a:lvl7pPr>
            <a:lvl8pPr marL="1600200" indent="-228600" algn="l" defTabSz="914400" rtl="0" eaLnBrk="1" latinLnBrk="0" hangingPunct="1">
              <a:lnSpc>
                <a:spcPct val="100000"/>
              </a:lnSpc>
              <a:spcBef>
                <a:spcPts val="400"/>
              </a:spcBef>
              <a:buClr>
                <a:schemeClr val="accent2"/>
              </a:buClr>
              <a:buSzPct val="90000"/>
              <a:buFont typeface="Courier New" panose="02070309020205020404" pitchFamily="49" charset="0"/>
              <a:buChar char="o"/>
              <a:defRPr sz="1600" kern="1200">
                <a:solidFill>
                  <a:schemeClr val="tx2"/>
                </a:solidFill>
                <a:latin typeface="+mn-lt"/>
                <a:ea typeface="+mn-ea"/>
                <a:cs typeface="+mn-cs"/>
              </a:defRPr>
            </a:lvl8pPr>
            <a:lvl9pPr marL="1600200" indent="-228600" algn="l" defTabSz="914400" rtl="0" eaLnBrk="1" latinLnBrk="0" hangingPunct="1">
              <a:lnSpc>
                <a:spcPct val="100000"/>
              </a:lnSpc>
              <a:spcBef>
                <a:spcPts val="400"/>
              </a:spcBef>
              <a:buClrTx/>
              <a:buSzPct val="90000"/>
              <a:buFont typeface="Courier New" panose="02070309020205020404" pitchFamily="49" charset="0"/>
              <a:buChar char="o"/>
              <a:defRPr sz="1600" kern="1200">
                <a:solidFill>
                  <a:schemeClr val="tx2"/>
                </a:solidFill>
                <a:latin typeface="+mn-lt"/>
                <a:ea typeface="+mn-ea"/>
                <a:cs typeface="+mn-cs"/>
              </a:defRPr>
            </a:lvl9pPr>
          </a:lstStyle>
          <a:p>
            <a:r>
              <a:rPr lang="en-IN" sz="2400" dirty="0">
                <a:solidFill>
                  <a:srgbClr val="C4E3B0"/>
                </a:solidFill>
              </a:rPr>
              <a:t>Functional components are also referred to as </a:t>
            </a:r>
            <a:r>
              <a:rPr lang="en-IN" sz="2400" i="1" dirty="0">
                <a:solidFill>
                  <a:srgbClr val="C4E3B0"/>
                </a:solidFill>
              </a:rPr>
              <a:t>stateless</a:t>
            </a:r>
            <a:r>
              <a:rPr lang="en-IN" sz="2400" dirty="0">
                <a:solidFill>
                  <a:srgbClr val="C4E3B0"/>
                </a:solidFill>
              </a:rPr>
              <a:t>, </a:t>
            </a:r>
            <a:r>
              <a:rPr lang="en-IN" sz="2400" i="1" dirty="0">
                <a:solidFill>
                  <a:srgbClr val="C4E3B0"/>
                </a:solidFill>
              </a:rPr>
              <a:t>dumb</a:t>
            </a:r>
            <a:r>
              <a:rPr lang="en-IN" sz="2400" dirty="0">
                <a:solidFill>
                  <a:srgbClr val="C4E3B0"/>
                </a:solidFill>
              </a:rPr>
              <a:t> or</a:t>
            </a:r>
            <a:r>
              <a:rPr lang="en-IN" sz="2400" u="sng" dirty="0">
                <a:solidFill>
                  <a:srgbClr val="C4E3B0"/>
                </a:solidFill>
              </a:rPr>
              <a:t> </a:t>
            </a:r>
            <a:r>
              <a:rPr lang="en-IN" sz="2400" i="1" dirty="0">
                <a:solidFill>
                  <a:srgbClr val="C4E3B0"/>
                </a:solidFill>
              </a:rPr>
              <a:t>presentational</a:t>
            </a:r>
            <a:r>
              <a:rPr lang="en-IN" sz="2400" dirty="0">
                <a:solidFill>
                  <a:srgbClr val="C4E3B0"/>
                </a:solidFill>
              </a:rPr>
              <a:t> in other literature. All these names are derived from the simple nature that functional components take on.</a:t>
            </a:r>
          </a:p>
        </p:txBody>
      </p:sp>
      <p:sp>
        <p:nvSpPr>
          <p:cNvPr id="6" name="Rectangle 5"/>
          <p:cNvSpPr/>
          <p:nvPr/>
        </p:nvSpPr>
        <p:spPr>
          <a:xfrm>
            <a:off x="1023744" y="2640807"/>
            <a:ext cx="8628257" cy="1200329"/>
          </a:xfrm>
          <a:prstGeom prst="rect">
            <a:avLst/>
          </a:prstGeom>
        </p:spPr>
        <p:txBody>
          <a:bodyPr wrap="square">
            <a:spAutoFit/>
          </a:bodyPr>
          <a:lstStyle/>
          <a:p>
            <a:r>
              <a:rPr lang="en-IN" sz="2400" i="1" dirty="0">
                <a:solidFill>
                  <a:srgbClr val="FF6969"/>
                </a:solidFill>
              </a:rPr>
              <a:t>Functional</a:t>
            </a:r>
            <a:r>
              <a:rPr lang="en-IN" sz="2400" dirty="0">
                <a:solidFill>
                  <a:srgbClr val="C4E3B0"/>
                </a:solidFill>
              </a:rPr>
              <a:t> because they are basically functions</a:t>
            </a:r>
          </a:p>
          <a:p>
            <a:r>
              <a:rPr lang="en-IN" sz="2400" i="1" dirty="0">
                <a:solidFill>
                  <a:srgbClr val="FF6969"/>
                </a:solidFill>
              </a:rPr>
              <a:t>Stateless</a:t>
            </a:r>
            <a:r>
              <a:rPr lang="en-IN" sz="2400" dirty="0">
                <a:solidFill>
                  <a:srgbClr val="C4E3B0"/>
                </a:solidFill>
              </a:rPr>
              <a:t> because they do not hold and/or manage state</a:t>
            </a:r>
          </a:p>
          <a:p>
            <a:r>
              <a:rPr lang="en-IN" sz="2400" i="1" dirty="0">
                <a:solidFill>
                  <a:srgbClr val="FF6969"/>
                </a:solidFill>
              </a:rPr>
              <a:t>Presentational</a:t>
            </a:r>
            <a:r>
              <a:rPr lang="en-IN" sz="2400" dirty="0">
                <a:solidFill>
                  <a:srgbClr val="C4E3B0"/>
                </a:solidFill>
              </a:rPr>
              <a:t> because all they do is output UI elements</a:t>
            </a:r>
          </a:p>
        </p:txBody>
      </p:sp>
    </p:spTree>
    <p:extLst>
      <p:ext uri="{BB962C8B-B14F-4D97-AF65-F5344CB8AC3E}">
        <p14:creationId xmlns:p14="http://schemas.microsoft.com/office/powerpoint/2010/main" val="20013064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512064" y="831617"/>
            <a:ext cx="7383904" cy="1259844"/>
          </a:xfrm>
        </p:spPr>
        <p:txBody>
          <a:bodyPr>
            <a:noAutofit/>
          </a:bodyPr>
          <a:lstStyle/>
          <a:p>
            <a:r>
              <a:rPr lang="en-IN" sz="2400" b="0" dirty="0">
                <a:solidFill>
                  <a:srgbClr val="C4E3B0"/>
                </a:solidFill>
              </a:rPr>
              <a:t>Two ways two create a functional component:</a:t>
            </a:r>
            <a:br>
              <a:rPr lang="en-IN" sz="2400" b="0" dirty="0">
                <a:solidFill>
                  <a:srgbClr val="C4E3B0"/>
                </a:solidFill>
              </a:rPr>
            </a:br>
            <a:br>
              <a:rPr lang="en-IN" sz="2400" b="0" dirty="0">
                <a:solidFill>
                  <a:srgbClr val="C4E3B0"/>
                </a:solidFill>
              </a:rPr>
            </a:br>
            <a:r>
              <a:rPr lang="en-IN" sz="2400" b="0" dirty="0">
                <a:solidFill>
                  <a:srgbClr val="C4E3B0"/>
                </a:solidFill>
              </a:rPr>
              <a:t>	Traditional Function</a:t>
            </a:r>
            <a:br>
              <a:rPr lang="en-IN" sz="2400" b="0" dirty="0">
                <a:solidFill>
                  <a:srgbClr val="C4E3B0"/>
                </a:solidFill>
              </a:rPr>
            </a:br>
            <a:br>
              <a:rPr lang="en-IN" sz="2400" b="0" dirty="0">
                <a:solidFill>
                  <a:srgbClr val="C4E3B0"/>
                </a:solidFill>
              </a:rPr>
            </a:br>
            <a:r>
              <a:rPr lang="en-IN" sz="2400" b="0" dirty="0">
                <a:solidFill>
                  <a:srgbClr val="C4E3B0"/>
                </a:solidFill>
              </a:rPr>
              <a:t>	Arrow Function (like a </a:t>
            </a:r>
            <a:r>
              <a:rPr lang="en-IN" sz="2400" b="0" dirty="0" err="1">
                <a:solidFill>
                  <a:srgbClr val="C4E3B0"/>
                </a:solidFill>
              </a:rPr>
              <a:t>lamda</a:t>
            </a:r>
            <a:r>
              <a:rPr lang="en-IN" sz="2400" b="0" dirty="0">
                <a:solidFill>
                  <a:srgbClr val="C4E3B0"/>
                </a:solidFill>
              </a:rPr>
              <a:t>)</a:t>
            </a:r>
            <a:br>
              <a:rPr lang="en-IN" sz="2400" b="0" dirty="0">
                <a:solidFill>
                  <a:srgbClr val="C4E3B0"/>
                </a:solidFill>
              </a:rPr>
            </a:br>
            <a:br>
              <a:rPr lang="en-IN" sz="2400" b="0" dirty="0">
                <a:solidFill>
                  <a:srgbClr val="C4E3B0"/>
                </a:solidFill>
              </a:rPr>
            </a:br>
            <a:r>
              <a:rPr lang="en-IN" sz="2400" b="0" dirty="0">
                <a:solidFill>
                  <a:srgbClr val="C4E3B0"/>
                </a:solidFill>
              </a:rPr>
              <a:t> </a:t>
            </a:r>
          </a:p>
        </p:txBody>
      </p:sp>
      <p:pic>
        <p:nvPicPr>
          <p:cNvPr id="3" name="Picture 2">
            <a:extLst>
              <a:ext uri="{FF2B5EF4-FFF2-40B4-BE49-F238E27FC236}">
                <a16:creationId xmlns:a16="http://schemas.microsoft.com/office/drawing/2014/main" id="{AE5C2599-1141-C349-BD69-C3B2BC3171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2064" y="2292179"/>
            <a:ext cx="7746651" cy="3352800"/>
          </a:xfrm>
          <a:prstGeom prst="rect">
            <a:avLst/>
          </a:prstGeom>
        </p:spPr>
      </p:pic>
      <p:sp>
        <p:nvSpPr>
          <p:cNvPr id="5" name="Cloud Callout 4">
            <a:extLst>
              <a:ext uri="{FF2B5EF4-FFF2-40B4-BE49-F238E27FC236}">
                <a16:creationId xmlns:a16="http://schemas.microsoft.com/office/drawing/2014/main" id="{9A979498-E07F-D040-9042-706B454E83E6}"/>
              </a:ext>
            </a:extLst>
          </p:cNvPr>
          <p:cNvSpPr/>
          <p:nvPr/>
        </p:nvSpPr>
        <p:spPr>
          <a:xfrm>
            <a:off x="6306942" y="156754"/>
            <a:ext cx="4650211" cy="3164369"/>
          </a:xfrm>
          <a:prstGeom prst="cloudCallout">
            <a:avLst>
              <a:gd name="adj1" fmla="val 9991"/>
              <a:gd name="adj2" fmla="val 61719"/>
            </a:avLst>
          </a:prstGeom>
          <a:solidFill>
            <a:schemeClr val="bg1"/>
          </a:solidFill>
        </p:spPr>
        <p:style>
          <a:lnRef idx="1">
            <a:schemeClr val="accent3"/>
          </a:lnRef>
          <a:fillRef idx="3">
            <a:schemeClr val="accent3"/>
          </a:fillRef>
          <a:effectRef idx="2">
            <a:schemeClr val="accent3"/>
          </a:effectRef>
          <a:fontRef idx="minor">
            <a:schemeClr val="lt1"/>
          </a:fontRef>
        </p:style>
        <p:txBody>
          <a:bodyPr rtlCol="0" anchor="ctr"/>
          <a:lstStyle/>
          <a:p>
            <a:pPr algn="ctr"/>
            <a:endParaRPr lang="en-IN" sz="1600" i="1" dirty="0">
              <a:solidFill>
                <a:schemeClr val="tx2">
                  <a:lumMod val="90000"/>
                  <a:lumOff val="10000"/>
                </a:schemeClr>
              </a:solidFill>
            </a:endParaRPr>
          </a:p>
          <a:p>
            <a:pPr algn="ctr"/>
            <a:r>
              <a:rPr lang="en-IN" sz="1600" i="1" dirty="0">
                <a:solidFill>
                  <a:schemeClr val="tx2">
                    <a:lumMod val="90000"/>
                    <a:lumOff val="10000"/>
                  </a:schemeClr>
                </a:solidFill>
              </a:rPr>
              <a:t>When naming a React component, it is convention to capitalize the first letter. This is important because it enables React to differentiate between the native HTML tags such as div, h1, span etc and custom components like ClassComponent.</a:t>
            </a:r>
            <a:endParaRPr lang="en-IN" sz="1600" dirty="0">
              <a:solidFill>
                <a:schemeClr val="tx2">
                  <a:lumMod val="90000"/>
                  <a:lumOff val="10000"/>
                </a:schemeClr>
              </a:solidFill>
            </a:endParaRPr>
          </a:p>
        </p:txBody>
      </p:sp>
      <p:pic>
        <p:nvPicPr>
          <p:cNvPr id="6" name="Picture 5">
            <a:extLst>
              <a:ext uri="{FF2B5EF4-FFF2-40B4-BE49-F238E27FC236}">
                <a16:creationId xmlns:a16="http://schemas.microsoft.com/office/drawing/2014/main" id="{189EDBE5-F891-2D4A-A57C-DD90044B4A4E}"/>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10000" b="90000" l="10000" r="90000"/>
                    </a14:imgEffect>
                  </a14:imgLayer>
                </a14:imgProps>
              </a:ext>
            </a:extLst>
          </a:blip>
          <a:srcRect l="46367" t="9643" r="13425" b="9078"/>
          <a:stretch/>
        </p:blipFill>
        <p:spPr>
          <a:xfrm>
            <a:off x="9151160" y="3321123"/>
            <a:ext cx="1511822" cy="3056042"/>
          </a:xfrm>
          <a:prstGeom prst="rect">
            <a:avLst/>
          </a:prstGeom>
        </p:spPr>
      </p:pic>
    </p:spTree>
    <p:extLst>
      <p:ext uri="{BB962C8B-B14F-4D97-AF65-F5344CB8AC3E}">
        <p14:creationId xmlns:p14="http://schemas.microsoft.com/office/powerpoint/2010/main" val="35295523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512064" y="547934"/>
            <a:ext cx="7309763" cy="1259844"/>
          </a:xfrm>
        </p:spPr>
        <p:txBody>
          <a:bodyPr>
            <a:noAutofit/>
          </a:bodyPr>
          <a:lstStyle/>
          <a:p>
            <a:r>
              <a:rPr lang="en-IN" sz="2400" b="0" dirty="0">
                <a:solidFill>
                  <a:srgbClr val="C4E3B0"/>
                </a:solidFill>
              </a:rPr>
              <a:t>&lt;</a:t>
            </a:r>
            <a:r>
              <a:rPr lang="en-IN" sz="2400" b="0" dirty="0" err="1">
                <a:solidFill>
                  <a:srgbClr val="C4E3B0"/>
                </a:solidFill>
              </a:rPr>
              <a:t>ComponentName</a:t>
            </a:r>
            <a:r>
              <a:rPr lang="en-IN" sz="2400" b="0" dirty="0">
                <a:solidFill>
                  <a:srgbClr val="C4E3B0"/>
                </a:solidFill>
              </a:rPr>
              <a:t> /&gt; - syntax to use a React Component</a:t>
            </a:r>
          </a:p>
        </p:txBody>
      </p:sp>
      <p:pic>
        <p:nvPicPr>
          <p:cNvPr id="2" name="Picture 1">
            <a:extLst>
              <a:ext uri="{FF2B5EF4-FFF2-40B4-BE49-F238E27FC236}">
                <a16:creationId xmlns:a16="http://schemas.microsoft.com/office/drawing/2014/main" id="{672ECAF9-E486-0C45-AE72-E864DDEC5090}"/>
              </a:ext>
            </a:extLst>
          </p:cNvPr>
          <p:cNvPicPr>
            <a:picLocks noChangeAspect="1"/>
          </p:cNvPicPr>
          <p:nvPr/>
        </p:nvPicPr>
        <p:blipFill>
          <a:blip r:embed="rId3"/>
          <a:stretch>
            <a:fillRect/>
          </a:stretch>
        </p:blipFill>
        <p:spPr>
          <a:xfrm>
            <a:off x="687954" y="1689853"/>
            <a:ext cx="5854404" cy="3401130"/>
          </a:xfrm>
          <a:prstGeom prst="rect">
            <a:avLst/>
          </a:prstGeom>
        </p:spPr>
      </p:pic>
      <p:sp>
        <p:nvSpPr>
          <p:cNvPr id="7" name="TextBox 6">
            <a:extLst>
              <a:ext uri="{FF2B5EF4-FFF2-40B4-BE49-F238E27FC236}">
                <a16:creationId xmlns:a16="http://schemas.microsoft.com/office/drawing/2014/main" id="{F0D90964-A695-8645-BDA8-2D89F05A6938}"/>
              </a:ext>
            </a:extLst>
          </p:cNvPr>
          <p:cNvSpPr txBox="1"/>
          <p:nvPr/>
        </p:nvSpPr>
        <p:spPr>
          <a:xfrm>
            <a:off x="6718248" y="3650389"/>
            <a:ext cx="3524815" cy="369332"/>
          </a:xfrm>
          <a:prstGeom prst="rect">
            <a:avLst/>
          </a:prstGeom>
          <a:noFill/>
          <a:ln>
            <a:solidFill>
              <a:schemeClr val="bg1">
                <a:lumMod val="95000"/>
              </a:schemeClr>
            </a:solidFill>
          </a:ln>
        </p:spPr>
        <p:txBody>
          <a:bodyPr wrap="square" lIns="0" tIns="0" rIns="0" bIns="0" rtlCol="0">
            <a:spAutoFit/>
          </a:bodyPr>
          <a:lstStyle/>
          <a:p>
            <a:pPr algn="l"/>
            <a:r>
              <a:rPr lang="en-US" sz="2400" dirty="0">
                <a:solidFill>
                  <a:schemeClr val="bg1"/>
                </a:solidFill>
              </a:rPr>
              <a:t>Import Component</a:t>
            </a:r>
          </a:p>
        </p:txBody>
      </p:sp>
      <p:sp>
        <p:nvSpPr>
          <p:cNvPr id="8" name="Right Arrow 7">
            <a:extLst>
              <a:ext uri="{FF2B5EF4-FFF2-40B4-BE49-F238E27FC236}">
                <a16:creationId xmlns:a16="http://schemas.microsoft.com/office/drawing/2014/main" id="{AC6DDA7F-3306-E643-8A63-BE0917D8ADD5}"/>
              </a:ext>
            </a:extLst>
          </p:cNvPr>
          <p:cNvSpPr/>
          <p:nvPr/>
        </p:nvSpPr>
        <p:spPr>
          <a:xfrm rot="11767890">
            <a:off x="5264263" y="3557372"/>
            <a:ext cx="1320800" cy="184665"/>
          </a:xfrm>
          <a:prstGeom prst="rightArrow">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9" name="TextBox 8">
            <a:extLst>
              <a:ext uri="{FF2B5EF4-FFF2-40B4-BE49-F238E27FC236}">
                <a16:creationId xmlns:a16="http://schemas.microsoft.com/office/drawing/2014/main" id="{2C20BB5F-D2B2-5D45-B81C-8ED2FBA251EE}"/>
              </a:ext>
            </a:extLst>
          </p:cNvPr>
          <p:cNvSpPr txBox="1"/>
          <p:nvPr/>
        </p:nvSpPr>
        <p:spPr>
          <a:xfrm>
            <a:off x="6718248" y="4820505"/>
            <a:ext cx="3524815" cy="369332"/>
          </a:xfrm>
          <a:prstGeom prst="rect">
            <a:avLst/>
          </a:prstGeom>
          <a:noFill/>
          <a:ln>
            <a:solidFill>
              <a:schemeClr val="bg1">
                <a:lumMod val="95000"/>
              </a:schemeClr>
            </a:solidFill>
          </a:ln>
        </p:spPr>
        <p:txBody>
          <a:bodyPr wrap="square" lIns="0" tIns="0" rIns="0" bIns="0" rtlCol="0">
            <a:spAutoFit/>
          </a:bodyPr>
          <a:lstStyle/>
          <a:p>
            <a:pPr algn="l"/>
            <a:r>
              <a:rPr lang="en-US" sz="2400" dirty="0">
                <a:solidFill>
                  <a:schemeClr val="bg1"/>
                </a:solidFill>
              </a:rPr>
              <a:t>Use (display) component</a:t>
            </a:r>
          </a:p>
        </p:txBody>
      </p:sp>
      <p:sp>
        <p:nvSpPr>
          <p:cNvPr id="10" name="Right Arrow 9">
            <a:extLst>
              <a:ext uri="{FF2B5EF4-FFF2-40B4-BE49-F238E27FC236}">
                <a16:creationId xmlns:a16="http://schemas.microsoft.com/office/drawing/2014/main" id="{136A43D6-5192-E348-82B7-326C9D28E875}"/>
              </a:ext>
            </a:extLst>
          </p:cNvPr>
          <p:cNvSpPr/>
          <p:nvPr/>
        </p:nvSpPr>
        <p:spPr>
          <a:xfrm rot="11698522">
            <a:off x="4518717" y="4747365"/>
            <a:ext cx="1952026" cy="146281"/>
          </a:xfrm>
          <a:prstGeom prst="rightArrow">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29783850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1B527-EA49-6742-8825-7DED866D2D15}"/>
              </a:ext>
            </a:extLst>
          </p:cNvPr>
          <p:cNvSpPr>
            <a:spLocks noGrp="1"/>
          </p:cNvSpPr>
          <p:nvPr>
            <p:ph type="title"/>
          </p:nvPr>
        </p:nvSpPr>
        <p:spPr>
          <a:xfrm>
            <a:off x="497779" y="330261"/>
            <a:ext cx="11186220" cy="607259"/>
          </a:xfrm>
        </p:spPr>
        <p:txBody>
          <a:bodyPr/>
          <a:lstStyle/>
          <a:p>
            <a:pPr algn="ctr"/>
            <a:r>
              <a:rPr lang="en-US" dirty="0"/>
              <a:t>Code Along Practice – Developer Bio Component</a:t>
            </a:r>
          </a:p>
        </p:txBody>
      </p:sp>
      <p:sp>
        <p:nvSpPr>
          <p:cNvPr id="3" name="Text Placeholder 2">
            <a:extLst>
              <a:ext uri="{FF2B5EF4-FFF2-40B4-BE49-F238E27FC236}">
                <a16:creationId xmlns:a16="http://schemas.microsoft.com/office/drawing/2014/main" id="{9188C8EE-9EE3-F246-91B7-3118444C624B}"/>
              </a:ext>
            </a:extLst>
          </p:cNvPr>
          <p:cNvSpPr>
            <a:spLocks noGrp="1"/>
          </p:cNvSpPr>
          <p:nvPr>
            <p:ph type="body" sz="quarter" idx="13"/>
          </p:nvPr>
        </p:nvSpPr>
        <p:spPr>
          <a:xfrm>
            <a:off x="2470826" y="1137830"/>
            <a:ext cx="9213173" cy="4971139"/>
          </a:xfrm>
        </p:spPr>
        <p:txBody>
          <a:bodyPr/>
          <a:lstStyle/>
          <a:p>
            <a:pPr marL="742950" indent="-742950">
              <a:buAutoNum type="arabicPeriod"/>
            </a:pPr>
            <a:r>
              <a:rPr lang="en-US" dirty="0"/>
              <a:t>Create a new functional component that displays your developer bio with the following info:</a:t>
            </a:r>
          </a:p>
          <a:p>
            <a:pPr marL="1047742" lvl="1" indent="-742950">
              <a:buFont typeface="+mj-lt"/>
              <a:buAutoNum type="alphaLcParenR"/>
            </a:pPr>
            <a:r>
              <a:rPr lang="en-US" dirty="0"/>
              <a:t>First Name</a:t>
            </a:r>
          </a:p>
          <a:p>
            <a:pPr marL="1047742" lvl="1" indent="-742950">
              <a:buFont typeface="+mj-lt"/>
              <a:buAutoNum type="alphaLcParenR"/>
            </a:pPr>
            <a:r>
              <a:rPr lang="en-US" dirty="0"/>
              <a:t>Last Name</a:t>
            </a:r>
          </a:p>
          <a:p>
            <a:pPr marL="1047742" lvl="1" indent="-742950">
              <a:buFont typeface="+mj-lt"/>
              <a:buAutoNum type="alphaLcParenR"/>
            </a:pPr>
            <a:r>
              <a:rPr lang="en-US" dirty="0"/>
              <a:t>Favorite Development Language</a:t>
            </a:r>
          </a:p>
          <a:p>
            <a:pPr marL="1047742" lvl="1" indent="-742950">
              <a:buFont typeface="+mj-lt"/>
              <a:buAutoNum type="alphaLcParenR"/>
            </a:pPr>
            <a:r>
              <a:rPr lang="en-US" dirty="0"/>
              <a:t>Year Started</a:t>
            </a:r>
          </a:p>
          <a:p>
            <a:pPr marL="742950" indent="-742950">
              <a:buFont typeface="+mj-lt"/>
              <a:buAutoNum type="arabicPeriod"/>
            </a:pPr>
            <a:r>
              <a:rPr lang="en-US" dirty="0"/>
              <a:t>Add this component to the App component so that it is rendered.</a:t>
            </a:r>
          </a:p>
        </p:txBody>
      </p:sp>
      <p:pic>
        <p:nvPicPr>
          <p:cNvPr id="4" name="Picture 3">
            <a:extLst>
              <a:ext uri="{FF2B5EF4-FFF2-40B4-BE49-F238E27FC236}">
                <a16:creationId xmlns:a16="http://schemas.microsoft.com/office/drawing/2014/main" id="{DD41398B-2AB0-A442-AD24-DE8883ED62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7785" y="330261"/>
            <a:ext cx="1589293" cy="1589293"/>
          </a:xfrm>
          <a:prstGeom prst="rect">
            <a:avLst/>
          </a:prstGeom>
        </p:spPr>
      </p:pic>
    </p:spTree>
    <p:extLst>
      <p:ext uri="{BB962C8B-B14F-4D97-AF65-F5344CB8AC3E}">
        <p14:creationId xmlns:p14="http://schemas.microsoft.com/office/powerpoint/2010/main" val="6881193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95FFE-88C8-3943-96E7-AC1D039E41BD}"/>
              </a:ext>
            </a:extLst>
          </p:cNvPr>
          <p:cNvSpPr>
            <a:spLocks noGrp="1"/>
          </p:cNvSpPr>
          <p:nvPr>
            <p:ph type="title"/>
          </p:nvPr>
        </p:nvSpPr>
        <p:spPr/>
        <p:txBody>
          <a:bodyPr/>
          <a:lstStyle/>
          <a:p>
            <a:pPr algn="ctr"/>
            <a:r>
              <a:rPr lang="en-US" dirty="0"/>
              <a:t>1. </a:t>
            </a:r>
            <a:r>
              <a:rPr lang="en-US" dirty="0" err="1"/>
              <a:t>DeveloperBio</a:t>
            </a:r>
            <a:r>
              <a:rPr lang="en-US" dirty="0"/>
              <a:t> Functional Component</a:t>
            </a:r>
          </a:p>
        </p:txBody>
      </p:sp>
      <p:pic>
        <p:nvPicPr>
          <p:cNvPr id="6" name="Picture 5">
            <a:extLst>
              <a:ext uri="{FF2B5EF4-FFF2-40B4-BE49-F238E27FC236}">
                <a16:creationId xmlns:a16="http://schemas.microsoft.com/office/drawing/2014/main" id="{E5BBA3A7-285F-B04B-AA78-2A9C609E10E3}"/>
              </a:ext>
            </a:extLst>
          </p:cNvPr>
          <p:cNvPicPr>
            <a:picLocks noChangeAspect="1"/>
          </p:cNvPicPr>
          <p:nvPr/>
        </p:nvPicPr>
        <p:blipFill>
          <a:blip r:embed="rId2"/>
          <a:stretch>
            <a:fillRect/>
          </a:stretch>
        </p:blipFill>
        <p:spPr>
          <a:xfrm>
            <a:off x="-5105" y="1010073"/>
            <a:ext cx="12192000" cy="5616066"/>
          </a:xfrm>
          <a:prstGeom prst="rect">
            <a:avLst/>
          </a:prstGeom>
        </p:spPr>
      </p:pic>
    </p:spTree>
    <p:extLst>
      <p:ext uri="{BB962C8B-B14F-4D97-AF65-F5344CB8AC3E}">
        <p14:creationId xmlns:p14="http://schemas.microsoft.com/office/powerpoint/2010/main" val="40306842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95FFE-88C8-3943-96E7-AC1D039E41BD}"/>
              </a:ext>
            </a:extLst>
          </p:cNvPr>
          <p:cNvSpPr>
            <a:spLocks noGrp="1"/>
          </p:cNvSpPr>
          <p:nvPr>
            <p:ph type="title"/>
          </p:nvPr>
        </p:nvSpPr>
        <p:spPr/>
        <p:txBody>
          <a:bodyPr/>
          <a:lstStyle/>
          <a:p>
            <a:pPr algn="ctr"/>
            <a:r>
              <a:rPr lang="en-US" dirty="0"/>
              <a:t>2. Add Component to App</a:t>
            </a:r>
          </a:p>
        </p:txBody>
      </p:sp>
      <p:pic>
        <p:nvPicPr>
          <p:cNvPr id="3" name="Picture 2">
            <a:extLst>
              <a:ext uri="{FF2B5EF4-FFF2-40B4-BE49-F238E27FC236}">
                <a16:creationId xmlns:a16="http://schemas.microsoft.com/office/drawing/2014/main" id="{0B89131F-1BAC-4E45-93B1-285F6A765604}"/>
              </a:ext>
            </a:extLst>
          </p:cNvPr>
          <p:cNvPicPr>
            <a:picLocks noChangeAspect="1"/>
          </p:cNvPicPr>
          <p:nvPr/>
        </p:nvPicPr>
        <p:blipFill>
          <a:blip r:embed="rId2"/>
          <a:stretch>
            <a:fillRect/>
          </a:stretch>
        </p:blipFill>
        <p:spPr>
          <a:xfrm>
            <a:off x="3470127" y="1404833"/>
            <a:ext cx="5751693" cy="4189382"/>
          </a:xfrm>
          <a:prstGeom prst="rect">
            <a:avLst/>
          </a:prstGeom>
        </p:spPr>
      </p:pic>
    </p:spTree>
    <p:extLst>
      <p:ext uri="{BB962C8B-B14F-4D97-AF65-F5344CB8AC3E}">
        <p14:creationId xmlns:p14="http://schemas.microsoft.com/office/powerpoint/2010/main" val="29678221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95FFE-88C8-3943-96E7-AC1D039E41BD}"/>
              </a:ext>
            </a:extLst>
          </p:cNvPr>
          <p:cNvSpPr>
            <a:spLocks noGrp="1"/>
          </p:cNvSpPr>
          <p:nvPr>
            <p:ph type="title"/>
          </p:nvPr>
        </p:nvSpPr>
        <p:spPr/>
        <p:txBody>
          <a:bodyPr/>
          <a:lstStyle/>
          <a:p>
            <a:pPr algn="ctr"/>
            <a:r>
              <a:rPr lang="en-US" dirty="0"/>
              <a:t>2. Add Component to App</a:t>
            </a:r>
          </a:p>
        </p:txBody>
      </p:sp>
      <p:pic>
        <p:nvPicPr>
          <p:cNvPr id="4" name="Picture 3">
            <a:extLst>
              <a:ext uri="{FF2B5EF4-FFF2-40B4-BE49-F238E27FC236}">
                <a16:creationId xmlns:a16="http://schemas.microsoft.com/office/drawing/2014/main" id="{BDB6B810-9BF7-5C4E-BA45-5E6655A92BC3}"/>
              </a:ext>
            </a:extLst>
          </p:cNvPr>
          <p:cNvPicPr>
            <a:picLocks noChangeAspect="1"/>
          </p:cNvPicPr>
          <p:nvPr/>
        </p:nvPicPr>
        <p:blipFill>
          <a:blip r:embed="rId2"/>
          <a:stretch>
            <a:fillRect/>
          </a:stretch>
        </p:blipFill>
        <p:spPr>
          <a:xfrm>
            <a:off x="2080155" y="2217906"/>
            <a:ext cx="8021480" cy="2046515"/>
          </a:xfrm>
          <a:prstGeom prst="rect">
            <a:avLst/>
          </a:prstGeom>
        </p:spPr>
      </p:pic>
      <p:cxnSp>
        <p:nvCxnSpPr>
          <p:cNvPr id="5" name="Straight Arrow Connector 4">
            <a:extLst>
              <a:ext uri="{FF2B5EF4-FFF2-40B4-BE49-F238E27FC236}">
                <a16:creationId xmlns:a16="http://schemas.microsoft.com/office/drawing/2014/main" id="{52938902-F0E0-7443-A2D8-CAF766F1ECDC}"/>
              </a:ext>
            </a:extLst>
          </p:cNvPr>
          <p:cNvCxnSpPr>
            <a:cxnSpLocks/>
            <a:stCxn id="6" idx="0"/>
          </p:cNvCxnSpPr>
          <p:nvPr/>
        </p:nvCxnSpPr>
        <p:spPr>
          <a:xfrm flipV="1">
            <a:off x="5907120" y="3900792"/>
            <a:ext cx="0" cy="1034779"/>
          </a:xfrm>
          <a:prstGeom prst="straightConnector1">
            <a:avLst/>
          </a:prstGeom>
          <a:ln w="57150">
            <a:tailEnd type="triangle"/>
          </a:ln>
        </p:spPr>
        <p:style>
          <a:lnRef idx="3">
            <a:schemeClr val="accent5"/>
          </a:lnRef>
          <a:fillRef idx="0">
            <a:schemeClr val="accent5"/>
          </a:fillRef>
          <a:effectRef idx="2">
            <a:schemeClr val="accent5"/>
          </a:effectRef>
          <a:fontRef idx="minor">
            <a:schemeClr val="tx1"/>
          </a:fontRef>
        </p:style>
      </p:cxnSp>
      <p:sp>
        <p:nvSpPr>
          <p:cNvPr id="6" name="TextBox 5">
            <a:extLst>
              <a:ext uri="{FF2B5EF4-FFF2-40B4-BE49-F238E27FC236}">
                <a16:creationId xmlns:a16="http://schemas.microsoft.com/office/drawing/2014/main" id="{A2DCF115-6FC8-1343-88E0-DCBAB1433B96}"/>
              </a:ext>
            </a:extLst>
          </p:cNvPr>
          <p:cNvSpPr txBox="1"/>
          <p:nvPr/>
        </p:nvSpPr>
        <p:spPr>
          <a:xfrm>
            <a:off x="3331721" y="4935571"/>
            <a:ext cx="5150797" cy="830997"/>
          </a:xfrm>
          <a:prstGeom prst="rect">
            <a:avLst/>
          </a:prstGeom>
          <a:noFill/>
        </p:spPr>
        <p:txBody>
          <a:bodyPr wrap="square" rtlCol="0">
            <a:spAutoFit/>
          </a:bodyPr>
          <a:lstStyle/>
          <a:p>
            <a:r>
              <a:rPr lang="en-US" sz="2400" dirty="0">
                <a:solidFill>
                  <a:schemeClr val="accent5"/>
                </a:solidFill>
              </a:rPr>
              <a:t>Add Bootstrap CDN link to </a:t>
            </a:r>
            <a:r>
              <a:rPr lang="en-US" sz="2400" dirty="0" err="1">
                <a:solidFill>
                  <a:schemeClr val="accent5"/>
                </a:solidFill>
              </a:rPr>
              <a:t>index.html</a:t>
            </a:r>
            <a:r>
              <a:rPr lang="en-US" sz="2400" dirty="0">
                <a:solidFill>
                  <a:schemeClr val="accent5"/>
                </a:solidFill>
              </a:rPr>
              <a:t> </a:t>
            </a:r>
          </a:p>
          <a:p>
            <a:r>
              <a:rPr lang="en-US" sz="2400" dirty="0">
                <a:solidFill>
                  <a:schemeClr val="accent5"/>
                </a:solidFill>
              </a:rPr>
              <a:t>so that class rules will render</a:t>
            </a:r>
          </a:p>
        </p:txBody>
      </p:sp>
    </p:spTree>
    <p:extLst>
      <p:ext uri="{BB962C8B-B14F-4D97-AF65-F5344CB8AC3E}">
        <p14:creationId xmlns:p14="http://schemas.microsoft.com/office/powerpoint/2010/main" val="1404277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1+#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1+#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95FFE-88C8-3943-96E7-AC1D039E41BD}"/>
              </a:ext>
            </a:extLst>
          </p:cNvPr>
          <p:cNvSpPr>
            <a:spLocks noGrp="1"/>
          </p:cNvSpPr>
          <p:nvPr>
            <p:ph type="title"/>
          </p:nvPr>
        </p:nvSpPr>
        <p:spPr>
          <a:xfrm>
            <a:off x="0" y="330260"/>
            <a:ext cx="11186220" cy="607259"/>
          </a:xfrm>
        </p:spPr>
        <p:txBody>
          <a:bodyPr/>
          <a:lstStyle/>
          <a:p>
            <a:pPr algn="ctr"/>
            <a:r>
              <a:rPr lang="en-US" dirty="0"/>
              <a:t>Finished product</a:t>
            </a:r>
          </a:p>
        </p:txBody>
      </p:sp>
      <p:pic>
        <p:nvPicPr>
          <p:cNvPr id="3" name="Picture 2">
            <a:extLst>
              <a:ext uri="{FF2B5EF4-FFF2-40B4-BE49-F238E27FC236}">
                <a16:creationId xmlns:a16="http://schemas.microsoft.com/office/drawing/2014/main" id="{38E401C2-1263-484E-B1D4-F5369F89D59B}"/>
              </a:ext>
            </a:extLst>
          </p:cNvPr>
          <p:cNvPicPr>
            <a:picLocks noChangeAspect="1"/>
          </p:cNvPicPr>
          <p:nvPr/>
        </p:nvPicPr>
        <p:blipFill>
          <a:blip r:embed="rId2"/>
          <a:stretch>
            <a:fillRect/>
          </a:stretch>
        </p:blipFill>
        <p:spPr>
          <a:xfrm>
            <a:off x="697789" y="633890"/>
            <a:ext cx="10182790" cy="6858000"/>
          </a:xfrm>
          <a:prstGeom prst="rect">
            <a:avLst/>
          </a:prstGeom>
        </p:spPr>
      </p:pic>
    </p:spTree>
    <p:extLst>
      <p:ext uri="{BB962C8B-B14F-4D97-AF65-F5344CB8AC3E}">
        <p14:creationId xmlns:p14="http://schemas.microsoft.com/office/powerpoint/2010/main" val="18249339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Course Objective:</a:t>
            </a:r>
          </a:p>
        </p:txBody>
      </p:sp>
      <p:sp>
        <p:nvSpPr>
          <p:cNvPr id="3" name="Text Placeholder 2"/>
          <p:cNvSpPr>
            <a:spLocks noGrp="1"/>
          </p:cNvSpPr>
          <p:nvPr>
            <p:ph type="body" sz="quarter" idx="13"/>
          </p:nvPr>
        </p:nvSpPr>
        <p:spPr>
          <a:xfrm>
            <a:off x="507999" y="1137830"/>
            <a:ext cx="11176004" cy="3638451"/>
          </a:xfrm>
        </p:spPr>
        <p:txBody>
          <a:bodyPr>
            <a:normAutofit/>
          </a:bodyPr>
          <a:lstStyle/>
          <a:p>
            <a:r>
              <a:rPr lang="en-US" sz="2400" dirty="0"/>
              <a:t>At the end this 120 min session, you will be able to</a:t>
            </a:r>
          </a:p>
          <a:p>
            <a:endParaRPr lang="en-US" sz="2400" dirty="0"/>
          </a:p>
          <a:p>
            <a:pPr marL="609585" indent="-609585">
              <a:buFont typeface="Wingdings" panose="05000000000000000000" pitchFamily="2" charset="2"/>
              <a:buChar char="Ø"/>
            </a:pPr>
            <a:r>
              <a:rPr lang="en-US" sz="2400" dirty="0"/>
              <a:t>Summarize the difference between functional and class components </a:t>
            </a:r>
          </a:p>
          <a:p>
            <a:pPr marL="609585" indent="-609585">
              <a:buFont typeface="Wingdings" panose="05000000000000000000" pitchFamily="2" charset="2"/>
              <a:buChar char="Ø"/>
            </a:pPr>
            <a:r>
              <a:rPr lang="en-US" sz="2400" dirty="0"/>
              <a:t>Create a functional component and a class component</a:t>
            </a:r>
          </a:p>
          <a:p>
            <a:pPr marL="609585" indent="-609585">
              <a:buFont typeface="Wingdings" panose="05000000000000000000" pitchFamily="2" charset="2"/>
              <a:buChar char="Ø"/>
            </a:pPr>
            <a:r>
              <a:rPr lang="en-US" sz="2400" dirty="0"/>
              <a:t>Pass props to a component</a:t>
            </a:r>
          </a:p>
          <a:p>
            <a:pPr marL="609585" indent="-609585">
              <a:buFont typeface="Wingdings" panose="05000000000000000000" pitchFamily="2" charset="2"/>
              <a:buChar char="Ø"/>
            </a:pPr>
            <a:r>
              <a:rPr lang="en-US" sz="2400" dirty="0"/>
              <a:t>Add state to a class component</a:t>
            </a:r>
          </a:p>
          <a:p>
            <a:endParaRPr lang="en-US" sz="2400" dirty="0"/>
          </a:p>
          <a:p>
            <a:endParaRPr lang="en-US" dirty="0"/>
          </a:p>
        </p:txBody>
      </p:sp>
    </p:spTree>
    <p:extLst>
      <p:ext uri="{BB962C8B-B14F-4D97-AF65-F5344CB8AC3E}">
        <p14:creationId xmlns:p14="http://schemas.microsoft.com/office/powerpoint/2010/main" val="16276400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0" y="2616200"/>
            <a:ext cx="12177485" cy="748988"/>
          </a:xfrm>
        </p:spPr>
        <p:txBody>
          <a:bodyPr/>
          <a:lstStyle/>
          <a:p>
            <a:r>
              <a:rPr lang="en-US" dirty="0">
                <a:solidFill>
                  <a:schemeClr val="bg1"/>
                </a:solidFill>
              </a:rPr>
              <a:t>Props</a:t>
            </a:r>
            <a:endParaRPr lang="en-US" sz="2133" dirty="0">
              <a:solidFill>
                <a:schemeClr val="bg1"/>
              </a:solidFill>
            </a:endParaRPr>
          </a:p>
        </p:txBody>
      </p:sp>
    </p:spTree>
    <p:custDataLst>
      <p:tags r:id="rId1"/>
    </p:custDataLst>
    <p:extLst>
      <p:ext uri="{BB962C8B-B14F-4D97-AF65-F5344CB8AC3E}">
        <p14:creationId xmlns:p14="http://schemas.microsoft.com/office/powerpoint/2010/main" val="23923065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15333" y="229835"/>
            <a:ext cx="10085751" cy="746348"/>
          </a:xfrm>
        </p:spPr>
        <p:txBody>
          <a:bodyPr>
            <a:normAutofit/>
          </a:bodyPr>
          <a:lstStyle/>
          <a:p>
            <a:r>
              <a:rPr lang="en-US" sz="3200" dirty="0">
                <a:solidFill>
                  <a:schemeClr val="bg1">
                    <a:lumMod val="85000"/>
                  </a:schemeClr>
                </a:solidFill>
              </a:rPr>
              <a:t>Props</a:t>
            </a:r>
          </a:p>
        </p:txBody>
      </p:sp>
      <p:sp>
        <p:nvSpPr>
          <p:cNvPr id="5" name="Content Placeholder 2"/>
          <p:cNvSpPr txBox="1">
            <a:spLocks/>
          </p:cNvSpPr>
          <p:nvPr/>
        </p:nvSpPr>
        <p:spPr>
          <a:xfrm>
            <a:off x="415333" y="1517409"/>
            <a:ext cx="10875264" cy="4608276"/>
          </a:xfrm>
          <a:prstGeom prst="rect">
            <a:avLst/>
          </a:prstGeom>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solidFill>
                  <a:srgbClr val="C4E3B0"/>
                </a:solidFill>
              </a:rPr>
              <a:t>A component may choose to pass data down as props to its child components.</a:t>
            </a:r>
          </a:p>
          <a:p>
            <a:endParaRPr lang="en-US" sz="2400" dirty="0">
              <a:solidFill>
                <a:srgbClr val="C4E3B0"/>
              </a:solidFill>
            </a:endParaRPr>
          </a:p>
          <a:p>
            <a:r>
              <a:rPr lang="en-US" sz="2400" dirty="0">
                <a:solidFill>
                  <a:srgbClr val="C4E3B0"/>
                </a:solidFill>
              </a:rPr>
              <a:t>This is commonly called a “</a:t>
            </a:r>
            <a:r>
              <a:rPr lang="en-US" sz="2400" b="1" i="1" dirty="0">
                <a:solidFill>
                  <a:srgbClr val="C4E3B0"/>
                </a:solidFill>
              </a:rPr>
              <a:t>top-down</a:t>
            </a:r>
            <a:r>
              <a:rPr lang="en-US" sz="2400" dirty="0">
                <a:solidFill>
                  <a:srgbClr val="C4E3B0"/>
                </a:solidFill>
              </a:rPr>
              <a:t>” or “</a:t>
            </a:r>
            <a:r>
              <a:rPr lang="en-US" sz="2400" b="1" i="1" dirty="0">
                <a:solidFill>
                  <a:srgbClr val="C4E3B0"/>
                </a:solidFill>
              </a:rPr>
              <a:t>unidirectional</a:t>
            </a:r>
            <a:r>
              <a:rPr lang="en-US" sz="2400" dirty="0">
                <a:solidFill>
                  <a:srgbClr val="C4E3B0"/>
                </a:solidFill>
              </a:rPr>
              <a:t>” data flow. Data is always owned by some specific component, and any data or UI derived from it can only affect components “below” them in the tree.</a:t>
            </a:r>
          </a:p>
          <a:p>
            <a:endParaRPr lang="en-US" sz="2400" dirty="0">
              <a:solidFill>
                <a:srgbClr val="C4E3B0"/>
              </a:solidFill>
            </a:endParaRPr>
          </a:p>
          <a:p>
            <a:r>
              <a:rPr lang="en-US" sz="2400" dirty="0">
                <a:solidFill>
                  <a:srgbClr val="C4E3B0"/>
                </a:solidFill>
              </a:rPr>
              <a:t>If you imagine a component tree as a waterfall of props, each component’s data is like an additional water source that joins it at an arbitrary point but also flows down.</a:t>
            </a:r>
          </a:p>
        </p:txBody>
      </p:sp>
    </p:spTree>
    <p:extLst>
      <p:ext uri="{BB962C8B-B14F-4D97-AF65-F5344CB8AC3E}">
        <p14:creationId xmlns:p14="http://schemas.microsoft.com/office/powerpoint/2010/main" val="23894202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491BAB-6E68-D949-A015-A4F6EA224334}"/>
              </a:ext>
            </a:extLst>
          </p:cNvPr>
          <p:cNvSpPr>
            <a:spLocks noGrp="1"/>
          </p:cNvSpPr>
          <p:nvPr>
            <p:ph type="title"/>
          </p:nvPr>
        </p:nvSpPr>
        <p:spPr/>
        <p:txBody>
          <a:bodyPr/>
          <a:lstStyle/>
          <a:p>
            <a:pPr algn="ctr"/>
            <a:r>
              <a:rPr lang="en-US" dirty="0"/>
              <a:t>Pass Props Inside Component Usage</a:t>
            </a:r>
          </a:p>
        </p:txBody>
      </p:sp>
      <p:pic>
        <p:nvPicPr>
          <p:cNvPr id="4" name="Picture 3">
            <a:extLst>
              <a:ext uri="{FF2B5EF4-FFF2-40B4-BE49-F238E27FC236}">
                <a16:creationId xmlns:a16="http://schemas.microsoft.com/office/drawing/2014/main" id="{595C92E0-1DAE-AC43-B47D-7086453684B6}"/>
              </a:ext>
            </a:extLst>
          </p:cNvPr>
          <p:cNvPicPr>
            <a:picLocks noChangeAspect="1"/>
          </p:cNvPicPr>
          <p:nvPr/>
        </p:nvPicPr>
        <p:blipFill>
          <a:blip r:embed="rId2"/>
          <a:stretch>
            <a:fillRect/>
          </a:stretch>
        </p:blipFill>
        <p:spPr>
          <a:xfrm>
            <a:off x="1841543" y="1246023"/>
            <a:ext cx="8498703" cy="4812391"/>
          </a:xfrm>
          <a:prstGeom prst="rect">
            <a:avLst/>
          </a:prstGeom>
        </p:spPr>
      </p:pic>
      <p:cxnSp>
        <p:nvCxnSpPr>
          <p:cNvPr id="5" name="Straight Arrow Connector 4">
            <a:extLst>
              <a:ext uri="{FF2B5EF4-FFF2-40B4-BE49-F238E27FC236}">
                <a16:creationId xmlns:a16="http://schemas.microsoft.com/office/drawing/2014/main" id="{42EA092F-E5EE-C049-8AA7-9ACD95651667}"/>
              </a:ext>
            </a:extLst>
          </p:cNvPr>
          <p:cNvCxnSpPr>
            <a:cxnSpLocks/>
          </p:cNvCxnSpPr>
          <p:nvPr/>
        </p:nvCxnSpPr>
        <p:spPr>
          <a:xfrm flipH="1" flipV="1">
            <a:off x="7006818" y="4582164"/>
            <a:ext cx="443770" cy="55824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E3193711-2C11-3749-81D4-24919C434359}"/>
              </a:ext>
            </a:extLst>
          </p:cNvPr>
          <p:cNvSpPr txBox="1"/>
          <p:nvPr/>
        </p:nvSpPr>
        <p:spPr>
          <a:xfrm>
            <a:off x="7605584" y="5046639"/>
            <a:ext cx="2286000" cy="646331"/>
          </a:xfrm>
          <a:prstGeom prst="rect">
            <a:avLst/>
          </a:prstGeom>
          <a:noFill/>
        </p:spPr>
        <p:txBody>
          <a:bodyPr wrap="square" rtlCol="0">
            <a:spAutoFit/>
          </a:bodyPr>
          <a:lstStyle/>
          <a:p>
            <a:r>
              <a:rPr lang="en-US" dirty="0">
                <a:solidFill>
                  <a:schemeClr val="bg1"/>
                </a:solidFill>
              </a:rPr>
              <a:t>Any Key/Value pair can be used as a prop</a:t>
            </a:r>
          </a:p>
        </p:txBody>
      </p:sp>
    </p:spTree>
    <p:extLst>
      <p:ext uri="{BB962C8B-B14F-4D97-AF65-F5344CB8AC3E}">
        <p14:creationId xmlns:p14="http://schemas.microsoft.com/office/powerpoint/2010/main" val="3450809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1+#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1+#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4CE8185-C520-1C43-B241-99101F34148E}"/>
              </a:ext>
            </a:extLst>
          </p:cNvPr>
          <p:cNvPicPr>
            <a:picLocks noChangeAspect="1"/>
          </p:cNvPicPr>
          <p:nvPr/>
        </p:nvPicPr>
        <p:blipFill>
          <a:blip r:embed="rId2"/>
          <a:stretch>
            <a:fillRect/>
          </a:stretch>
        </p:blipFill>
        <p:spPr>
          <a:xfrm>
            <a:off x="2020545" y="1127554"/>
            <a:ext cx="8140700" cy="4800600"/>
          </a:xfrm>
          <a:prstGeom prst="rect">
            <a:avLst/>
          </a:prstGeom>
        </p:spPr>
      </p:pic>
      <p:sp>
        <p:nvSpPr>
          <p:cNvPr id="2" name="Title 1">
            <a:extLst>
              <a:ext uri="{FF2B5EF4-FFF2-40B4-BE49-F238E27FC236}">
                <a16:creationId xmlns:a16="http://schemas.microsoft.com/office/drawing/2014/main" id="{81491BAB-6E68-D949-A015-A4F6EA224334}"/>
              </a:ext>
            </a:extLst>
          </p:cNvPr>
          <p:cNvSpPr>
            <a:spLocks noGrp="1"/>
          </p:cNvSpPr>
          <p:nvPr>
            <p:ph type="title"/>
          </p:nvPr>
        </p:nvSpPr>
        <p:spPr/>
        <p:txBody>
          <a:bodyPr/>
          <a:lstStyle/>
          <a:p>
            <a:pPr algn="ctr"/>
            <a:r>
              <a:rPr lang="en-US" dirty="0"/>
              <a:t>Pass Props into Component Constructor and Use as a Parameter</a:t>
            </a:r>
          </a:p>
        </p:txBody>
      </p:sp>
      <p:cxnSp>
        <p:nvCxnSpPr>
          <p:cNvPr id="5" name="Straight Arrow Connector 4">
            <a:extLst>
              <a:ext uri="{FF2B5EF4-FFF2-40B4-BE49-F238E27FC236}">
                <a16:creationId xmlns:a16="http://schemas.microsoft.com/office/drawing/2014/main" id="{42EA092F-E5EE-C049-8AA7-9ACD95651667}"/>
              </a:ext>
            </a:extLst>
          </p:cNvPr>
          <p:cNvCxnSpPr>
            <a:cxnSpLocks/>
          </p:cNvCxnSpPr>
          <p:nvPr/>
        </p:nvCxnSpPr>
        <p:spPr>
          <a:xfrm flipH="1" flipV="1">
            <a:off x="7003362" y="3911119"/>
            <a:ext cx="443770" cy="55824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E3193711-2C11-3749-81D4-24919C434359}"/>
              </a:ext>
            </a:extLst>
          </p:cNvPr>
          <p:cNvSpPr txBox="1"/>
          <p:nvPr/>
        </p:nvSpPr>
        <p:spPr>
          <a:xfrm>
            <a:off x="7580871" y="4469366"/>
            <a:ext cx="1748482" cy="369332"/>
          </a:xfrm>
          <a:prstGeom prst="rect">
            <a:avLst/>
          </a:prstGeom>
          <a:noFill/>
        </p:spPr>
        <p:txBody>
          <a:bodyPr wrap="square" rtlCol="0">
            <a:spAutoFit/>
          </a:bodyPr>
          <a:lstStyle/>
          <a:p>
            <a:r>
              <a:rPr lang="en-US" dirty="0">
                <a:solidFill>
                  <a:schemeClr val="bg1"/>
                </a:solidFill>
              </a:rPr>
              <a:t>Accessing Props</a:t>
            </a:r>
          </a:p>
        </p:txBody>
      </p:sp>
    </p:spTree>
    <p:extLst>
      <p:ext uri="{BB962C8B-B14F-4D97-AF65-F5344CB8AC3E}">
        <p14:creationId xmlns:p14="http://schemas.microsoft.com/office/powerpoint/2010/main" val="875963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1+#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1+#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93AC65-0A8A-8D47-B52A-60E6A1546726}"/>
              </a:ext>
            </a:extLst>
          </p:cNvPr>
          <p:cNvSpPr>
            <a:spLocks noGrp="1"/>
          </p:cNvSpPr>
          <p:nvPr>
            <p:ph type="title"/>
          </p:nvPr>
        </p:nvSpPr>
        <p:spPr/>
        <p:txBody>
          <a:bodyPr/>
          <a:lstStyle/>
          <a:p>
            <a:pPr algn="ctr"/>
            <a:r>
              <a:rPr lang="en-US" dirty="0"/>
              <a:t>Result</a:t>
            </a:r>
          </a:p>
        </p:txBody>
      </p:sp>
      <p:pic>
        <p:nvPicPr>
          <p:cNvPr id="4" name="Picture 3">
            <a:extLst>
              <a:ext uri="{FF2B5EF4-FFF2-40B4-BE49-F238E27FC236}">
                <a16:creationId xmlns:a16="http://schemas.microsoft.com/office/drawing/2014/main" id="{7734F109-9A5E-1A43-A3EC-07B36E6B14D7}"/>
              </a:ext>
            </a:extLst>
          </p:cNvPr>
          <p:cNvPicPr>
            <a:picLocks noChangeAspect="1"/>
          </p:cNvPicPr>
          <p:nvPr/>
        </p:nvPicPr>
        <p:blipFill>
          <a:blip r:embed="rId2"/>
          <a:stretch>
            <a:fillRect/>
          </a:stretch>
        </p:blipFill>
        <p:spPr>
          <a:xfrm>
            <a:off x="4008095" y="2267809"/>
            <a:ext cx="4165600" cy="1803400"/>
          </a:xfrm>
          <a:prstGeom prst="rect">
            <a:avLst/>
          </a:prstGeom>
        </p:spPr>
      </p:pic>
    </p:spTree>
    <p:extLst>
      <p:ext uri="{BB962C8B-B14F-4D97-AF65-F5344CB8AC3E}">
        <p14:creationId xmlns:p14="http://schemas.microsoft.com/office/powerpoint/2010/main" val="42720116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1B527-EA49-6742-8825-7DED866D2D15}"/>
              </a:ext>
            </a:extLst>
          </p:cNvPr>
          <p:cNvSpPr>
            <a:spLocks noGrp="1"/>
          </p:cNvSpPr>
          <p:nvPr>
            <p:ph type="title"/>
          </p:nvPr>
        </p:nvSpPr>
        <p:spPr>
          <a:xfrm>
            <a:off x="497779" y="330261"/>
            <a:ext cx="11186220" cy="607259"/>
          </a:xfrm>
        </p:spPr>
        <p:txBody>
          <a:bodyPr/>
          <a:lstStyle/>
          <a:p>
            <a:pPr algn="ctr"/>
            <a:r>
              <a:rPr lang="en-US" dirty="0"/>
              <a:t>Code Along Practice – Passing Props</a:t>
            </a:r>
          </a:p>
        </p:txBody>
      </p:sp>
      <p:sp>
        <p:nvSpPr>
          <p:cNvPr id="3" name="Text Placeholder 2">
            <a:extLst>
              <a:ext uri="{FF2B5EF4-FFF2-40B4-BE49-F238E27FC236}">
                <a16:creationId xmlns:a16="http://schemas.microsoft.com/office/drawing/2014/main" id="{9188C8EE-9EE3-F246-91B7-3118444C624B}"/>
              </a:ext>
            </a:extLst>
          </p:cNvPr>
          <p:cNvSpPr>
            <a:spLocks noGrp="1"/>
          </p:cNvSpPr>
          <p:nvPr>
            <p:ph type="body" sz="quarter" idx="13"/>
          </p:nvPr>
        </p:nvSpPr>
        <p:spPr>
          <a:xfrm>
            <a:off x="2470826" y="1137830"/>
            <a:ext cx="9213173" cy="4971139"/>
          </a:xfrm>
        </p:spPr>
        <p:txBody>
          <a:bodyPr/>
          <a:lstStyle/>
          <a:p>
            <a:pPr marL="742950" indent="-742950">
              <a:buAutoNum type="arabicPeriod"/>
            </a:pPr>
            <a:r>
              <a:rPr lang="en-US" dirty="0"/>
              <a:t>Move card title </a:t>
            </a:r>
            <a:r>
              <a:rPr lang="en-US" dirty="0" err="1"/>
              <a:t>innerHTML</a:t>
            </a:r>
            <a:r>
              <a:rPr lang="en-US" dirty="0"/>
              <a:t> to App.js and pass as props to </a:t>
            </a:r>
            <a:r>
              <a:rPr lang="en-US" dirty="0" err="1"/>
              <a:t>DeveloperBio</a:t>
            </a:r>
            <a:endParaRPr lang="en-US" dirty="0"/>
          </a:p>
          <a:p>
            <a:pPr marL="742950" indent="-742950">
              <a:buFont typeface="+mj-lt"/>
              <a:buAutoNum type="arabicPeriod"/>
            </a:pPr>
            <a:r>
              <a:rPr lang="en-US" dirty="0"/>
              <a:t>Add props to </a:t>
            </a:r>
            <a:r>
              <a:rPr lang="en-US" dirty="0" err="1"/>
              <a:t>DeveloperBio</a:t>
            </a:r>
            <a:r>
              <a:rPr lang="en-US" dirty="0"/>
              <a:t>() function parameters and access to display title.</a:t>
            </a:r>
          </a:p>
        </p:txBody>
      </p:sp>
      <p:pic>
        <p:nvPicPr>
          <p:cNvPr id="4" name="Picture 3">
            <a:extLst>
              <a:ext uri="{FF2B5EF4-FFF2-40B4-BE49-F238E27FC236}">
                <a16:creationId xmlns:a16="http://schemas.microsoft.com/office/drawing/2014/main" id="{DD41398B-2AB0-A442-AD24-DE8883ED62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7785" y="330261"/>
            <a:ext cx="1589293" cy="1589293"/>
          </a:xfrm>
          <a:prstGeom prst="rect">
            <a:avLst/>
          </a:prstGeom>
        </p:spPr>
      </p:pic>
    </p:spTree>
    <p:extLst>
      <p:ext uri="{BB962C8B-B14F-4D97-AF65-F5344CB8AC3E}">
        <p14:creationId xmlns:p14="http://schemas.microsoft.com/office/powerpoint/2010/main" val="33958861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0CCF46-9488-45A9-802A-36745C80D9E7}"/>
              </a:ext>
            </a:extLst>
          </p:cNvPr>
          <p:cNvSpPr>
            <a:spLocks noGrp="1"/>
          </p:cNvSpPr>
          <p:nvPr>
            <p:ph type="title"/>
          </p:nvPr>
        </p:nvSpPr>
        <p:spPr/>
        <p:txBody>
          <a:bodyPr/>
          <a:lstStyle/>
          <a:p>
            <a:pPr algn="ctr"/>
            <a:r>
              <a:rPr lang="en-US" dirty="0"/>
              <a:t>#1</a:t>
            </a:r>
          </a:p>
        </p:txBody>
      </p:sp>
      <p:pic>
        <p:nvPicPr>
          <p:cNvPr id="4" name="Picture 3">
            <a:extLst>
              <a:ext uri="{FF2B5EF4-FFF2-40B4-BE49-F238E27FC236}">
                <a16:creationId xmlns:a16="http://schemas.microsoft.com/office/drawing/2014/main" id="{C6BCDCFC-095F-461B-B744-7F68BB26CF96}"/>
              </a:ext>
            </a:extLst>
          </p:cNvPr>
          <p:cNvPicPr>
            <a:picLocks noChangeAspect="1"/>
          </p:cNvPicPr>
          <p:nvPr/>
        </p:nvPicPr>
        <p:blipFill>
          <a:blip r:embed="rId2"/>
          <a:stretch>
            <a:fillRect/>
          </a:stretch>
        </p:blipFill>
        <p:spPr>
          <a:xfrm>
            <a:off x="2268701" y="937520"/>
            <a:ext cx="7644387" cy="5876401"/>
          </a:xfrm>
          <a:prstGeom prst="rect">
            <a:avLst/>
          </a:prstGeom>
        </p:spPr>
      </p:pic>
    </p:spTree>
    <p:extLst>
      <p:ext uri="{BB962C8B-B14F-4D97-AF65-F5344CB8AC3E}">
        <p14:creationId xmlns:p14="http://schemas.microsoft.com/office/powerpoint/2010/main" val="21528527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AD8ADB-050F-42D2-BAE2-1911363931F0}"/>
              </a:ext>
            </a:extLst>
          </p:cNvPr>
          <p:cNvSpPr>
            <a:spLocks noGrp="1"/>
          </p:cNvSpPr>
          <p:nvPr>
            <p:ph type="title"/>
          </p:nvPr>
        </p:nvSpPr>
        <p:spPr/>
        <p:txBody>
          <a:bodyPr/>
          <a:lstStyle/>
          <a:p>
            <a:pPr algn="ctr"/>
            <a:r>
              <a:rPr lang="en-US" dirty="0"/>
              <a:t>#2</a:t>
            </a:r>
          </a:p>
        </p:txBody>
      </p:sp>
      <p:pic>
        <p:nvPicPr>
          <p:cNvPr id="5" name="Picture 4" descr="A screenshot of a cell phone&#10;&#10;Description automatically generated">
            <a:extLst>
              <a:ext uri="{FF2B5EF4-FFF2-40B4-BE49-F238E27FC236}">
                <a16:creationId xmlns:a16="http://schemas.microsoft.com/office/drawing/2014/main" id="{3A6E15E8-E74C-4C92-8CF9-30033E8EFE38}"/>
              </a:ext>
            </a:extLst>
          </p:cNvPr>
          <p:cNvPicPr>
            <a:picLocks noChangeAspect="1"/>
          </p:cNvPicPr>
          <p:nvPr/>
        </p:nvPicPr>
        <p:blipFill>
          <a:blip r:embed="rId2"/>
          <a:stretch>
            <a:fillRect/>
          </a:stretch>
        </p:blipFill>
        <p:spPr>
          <a:xfrm>
            <a:off x="979780" y="835550"/>
            <a:ext cx="10468052" cy="5467390"/>
          </a:xfrm>
          <a:prstGeom prst="rect">
            <a:avLst/>
          </a:prstGeom>
        </p:spPr>
      </p:pic>
    </p:spTree>
    <p:extLst>
      <p:ext uri="{BB962C8B-B14F-4D97-AF65-F5344CB8AC3E}">
        <p14:creationId xmlns:p14="http://schemas.microsoft.com/office/powerpoint/2010/main" val="5641616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0" y="2616200"/>
            <a:ext cx="12177485" cy="748988"/>
          </a:xfrm>
        </p:spPr>
        <p:txBody>
          <a:bodyPr/>
          <a:lstStyle/>
          <a:p>
            <a:r>
              <a:rPr lang="en-US" dirty="0">
                <a:solidFill>
                  <a:schemeClr val="bg1"/>
                </a:solidFill>
              </a:rPr>
              <a:t>Class Components</a:t>
            </a:r>
            <a:endParaRPr lang="en-US" sz="2133" dirty="0">
              <a:solidFill>
                <a:schemeClr val="bg1"/>
              </a:solidFill>
            </a:endParaRPr>
          </a:p>
        </p:txBody>
      </p:sp>
    </p:spTree>
    <p:custDataLst>
      <p:tags r:id="rId1"/>
    </p:custDataLst>
    <p:extLst>
      <p:ext uri="{BB962C8B-B14F-4D97-AF65-F5344CB8AC3E}">
        <p14:creationId xmlns:p14="http://schemas.microsoft.com/office/powerpoint/2010/main" val="335302660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5C2DAA3-DE0B-9148-8BB3-8C6D8414BCA5}"/>
              </a:ext>
            </a:extLst>
          </p:cNvPr>
          <p:cNvSpPr>
            <a:spLocks noGrp="1"/>
          </p:cNvSpPr>
          <p:nvPr>
            <p:ph type="title"/>
          </p:nvPr>
        </p:nvSpPr>
        <p:spPr>
          <a:xfrm>
            <a:off x="512064" y="365760"/>
            <a:ext cx="11180064" cy="1060704"/>
          </a:xfrm>
        </p:spPr>
        <p:txBody>
          <a:bodyPr/>
          <a:lstStyle/>
          <a:p>
            <a:r>
              <a:rPr lang="en-US" sz="3200" spc="67" dirty="0">
                <a:ln w="0"/>
                <a:solidFill>
                  <a:schemeClr val="bg1">
                    <a:lumMod val="85000"/>
                  </a:schemeClr>
                </a:solidFill>
                <a:effectLst>
                  <a:innerShdw blurRad="63500" dist="50800" dir="13500000">
                    <a:srgbClr val="000000">
                      <a:alpha val="50000"/>
                    </a:srgbClr>
                  </a:innerShdw>
                </a:effectLst>
              </a:rPr>
              <a:t>Scenario</a:t>
            </a:r>
          </a:p>
        </p:txBody>
      </p:sp>
      <p:sp>
        <p:nvSpPr>
          <p:cNvPr id="5" name="Content Placeholder 2"/>
          <p:cNvSpPr txBox="1">
            <a:spLocks/>
          </p:cNvSpPr>
          <p:nvPr/>
        </p:nvSpPr>
        <p:spPr>
          <a:xfrm>
            <a:off x="512064" y="1520765"/>
            <a:ext cx="11180064" cy="3838635"/>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buNone/>
            </a:pPr>
            <a:r>
              <a:rPr lang="en-IN" sz="2400" b="1" dirty="0">
                <a:solidFill>
                  <a:srgbClr val="C4E3B0"/>
                </a:solidFill>
              </a:rPr>
              <a:t>Let’s say that we want to add multiple developer bios.  It wouldn’t make sense to hard code those, and ultimately, that info should be coming from a database.  So how do we handle displaying all data in a data set?</a:t>
            </a:r>
          </a:p>
          <a:p>
            <a:pPr>
              <a:buNone/>
            </a:pPr>
            <a:endParaRPr lang="en-IN" sz="2400" b="1" dirty="0">
              <a:solidFill>
                <a:srgbClr val="C4E3B0"/>
              </a:solidFill>
            </a:endParaRPr>
          </a:p>
          <a:p>
            <a:pPr>
              <a:buNone/>
            </a:pPr>
            <a:r>
              <a:rPr lang="en-IN" sz="2400" b="1" dirty="0">
                <a:solidFill>
                  <a:srgbClr val="C4E3B0"/>
                </a:solidFill>
              </a:rPr>
              <a:t>Class Components have the ability to store state (amongst other things), so let’s investigate this second type of component.</a:t>
            </a:r>
            <a:endParaRPr lang="en-IN" sz="2400" dirty="0">
              <a:solidFill>
                <a:srgbClr val="C4E3B0"/>
              </a:solidFill>
            </a:endParaRPr>
          </a:p>
          <a:p>
            <a:pPr>
              <a:buFont typeface="Arial"/>
              <a:buNone/>
            </a:pPr>
            <a:r>
              <a:rPr lang="en-US" sz="2400" dirty="0">
                <a:solidFill>
                  <a:srgbClr val="C4E3B0"/>
                </a:solidFill>
              </a:rPr>
              <a:t> </a:t>
            </a:r>
            <a:endParaRPr lang="en-IN" sz="2400" dirty="0">
              <a:solidFill>
                <a:srgbClr val="C4E3B0"/>
              </a:solidFill>
            </a:endParaRPr>
          </a:p>
        </p:txBody>
      </p:sp>
    </p:spTree>
    <p:extLst>
      <p:ext uri="{BB962C8B-B14F-4D97-AF65-F5344CB8AC3E}">
        <p14:creationId xmlns:p14="http://schemas.microsoft.com/office/powerpoint/2010/main" val="40254238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1756779" y="1530752"/>
            <a:ext cx="8521540" cy="2431691"/>
          </a:xfrm>
          <a:prstGeom prst="rect">
            <a:avLst/>
          </a:prstGeom>
        </p:spPr>
        <p:txBody>
          <a:bodyPr wrap="square">
            <a:spAutoFit/>
          </a:bodyPr>
          <a:lstStyle/>
          <a:p>
            <a:pPr algn="ctr">
              <a:spcAft>
                <a:spcPts val="1600"/>
              </a:spcAft>
            </a:pPr>
            <a:r>
              <a:rPr lang="en-US" sz="3200" b="1" dirty="0">
                <a:solidFill>
                  <a:schemeClr val="bg1">
                    <a:lumMod val="85000"/>
                  </a:schemeClr>
                </a:solidFill>
              </a:rPr>
              <a:t>Benefits</a:t>
            </a:r>
          </a:p>
          <a:p>
            <a:pPr marL="685749" indent="-228594">
              <a:buFont typeface="Arial" panose="020B0604020202020204" pitchFamily="34" charset="0"/>
              <a:buChar char="•"/>
            </a:pPr>
            <a:r>
              <a:rPr lang="en-US" sz="2667" dirty="0">
                <a:solidFill>
                  <a:srgbClr val="C4E3B0"/>
                </a:solidFill>
              </a:rPr>
              <a:t>Must-know for React development</a:t>
            </a:r>
          </a:p>
          <a:p>
            <a:pPr marL="685749" indent="-228594">
              <a:buFont typeface="Arial" panose="020B0604020202020204" pitchFamily="34" charset="0"/>
              <a:buChar char="•"/>
            </a:pPr>
            <a:r>
              <a:rPr lang="en-US" sz="2667" dirty="0">
                <a:solidFill>
                  <a:srgbClr val="C4E3B0"/>
                </a:solidFill>
              </a:rPr>
              <a:t>Components are the building blocks</a:t>
            </a:r>
          </a:p>
          <a:p>
            <a:pPr marL="685749" indent="-228594">
              <a:buFont typeface="Arial" panose="020B0604020202020204" pitchFamily="34" charset="0"/>
              <a:buChar char="•"/>
            </a:pPr>
            <a:r>
              <a:rPr lang="en-US" sz="2667" dirty="0">
                <a:solidFill>
                  <a:srgbClr val="C4E3B0"/>
                </a:solidFill>
              </a:rPr>
              <a:t>State and props are necessary for data movement throughout an app</a:t>
            </a:r>
          </a:p>
        </p:txBody>
      </p:sp>
    </p:spTree>
    <p:custDataLst>
      <p:tags r:id="rId1"/>
    </p:custDataLst>
    <p:extLst>
      <p:ext uri="{BB962C8B-B14F-4D97-AF65-F5344CB8AC3E}">
        <p14:creationId xmlns:p14="http://schemas.microsoft.com/office/powerpoint/2010/main" val="81969335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5C2DAA3-DE0B-9148-8BB3-8C6D8414BCA5}"/>
              </a:ext>
            </a:extLst>
          </p:cNvPr>
          <p:cNvSpPr>
            <a:spLocks noGrp="1"/>
          </p:cNvSpPr>
          <p:nvPr>
            <p:ph type="title"/>
          </p:nvPr>
        </p:nvSpPr>
        <p:spPr>
          <a:xfrm>
            <a:off x="512064" y="365760"/>
            <a:ext cx="11180064" cy="1060704"/>
          </a:xfrm>
        </p:spPr>
        <p:txBody>
          <a:bodyPr/>
          <a:lstStyle/>
          <a:p>
            <a:r>
              <a:rPr lang="en-US" sz="3200" spc="67" dirty="0">
                <a:ln w="0"/>
                <a:solidFill>
                  <a:schemeClr val="bg1">
                    <a:lumMod val="85000"/>
                  </a:schemeClr>
                </a:solidFill>
                <a:effectLst>
                  <a:innerShdw blurRad="63500" dist="50800" dir="13500000">
                    <a:srgbClr val="000000">
                      <a:alpha val="50000"/>
                    </a:srgbClr>
                  </a:innerShdw>
                </a:effectLst>
              </a:rPr>
              <a:t>Class Components</a:t>
            </a:r>
          </a:p>
        </p:txBody>
      </p:sp>
      <p:sp>
        <p:nvSpPr>
          <p:cNvPr id="5" name="Content Placeholder 2"/>
          <p:cNvSpPr txBox="1">
            <a:spLocks/>
          </p:cNvSpPr>
          <p:nvPr/>
        </p:nvSpPr>
        <p:spPr>
          <a:xfrm>
            <a:off x="512064" y="1520765"/>
            <a:ext cx="11180064" cy="3838635"/>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buNone/>
            </a:pPr>
            <a:r>
              <a:rPr lang="en-IN" sz="2400" b="1" dirty="0">
                <a:solidFill>
                  <a:srgbClr val="C4E3B0"/>
                </a:solidFill>
              </a:rPr>
              <a:t>Class Components</a:t>
            </a:r>
            <a:r>
              <a:rPr lang="en-IN" sz="2400" dirty="0">
                <a:solidFill>
                  <a:srgbClr val="C4E3B0"/>
                </a:solidFill>
              </a:rPr>
              <a:t> </a:t>
            </a:r>
          </a:p>
          <a:p>
            <a:r>
              <a:rPr lang="en-IN" sz="2400" dirty="0">
                <a:solidFill>
                  <a:srgbClr val="C4E3B0"/>
                </a:solidFill>
              </a:rPr>
              <a:t>Constructed as a JavaScript Class</a:t>
            </a:r>
          </a:p>
          <a:p>
            <a:r>
              <a:rPr lang="en-IN" sz="2400" dirty="0">
                <a:solidFill>
                  <a:srgbClr val="C4E3B0"/>
                </a:solidFill>
              </a:rPr>
              <a:t>Can have a constructor that creates and initializes data</a:t>
            </a:r>
          </a:p>
          <a:p>
            <a:r>
              <a:rPr lang="en-IN" sz="2400" dirty="0">
                <a:solidFill>
                  <a:srgbClr val="C4E3B0"/>
                </a:solidFill>
              </a:rPr>
              <a:t>Methods that contain logic</a:t>
            </a:r>
          </a:p>
        </p:txBody>
      </p:sp>
    </p:spTree>
    <p:extLst>
      <p:ext uri="{BB962C8B-B14F-4D97-AF65-F5344CB8AC3E}">
        <p14:creationId xmlns:p14="http://schemas.microsoft.com/office/powerpoint/2010/main" val="313015371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p:cNvSpPr>
          <p:nvPr/>
        </p:nvSpPr>
        <p:spPr>
          <a:xfrm>
            <a:off x="839755" y="1147351"/>
            <a:ext cx="10512491" cy="3766772"/>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buFont typeface="Arial"/>
              <a:buNone/>
            </a:pPr>
            <a:r>
              <a:rPr lang="en-IN" sz="2400" dirty="0">
                <a:solidFill>
                  <a:srgbClr val="C4E3B0"/>
                </a:solidFill>
              </a:rPr>
              <a:t>Class components are referred to as </a:t>
            </a:r>
            <a:r>
              <a:rPr lang="en-IN" sz="2400" i="1" dirty="0">
                <a:solidFill>
                  <a:srgbClr val="C4E3B0"/>
                </a:solidFill>
              </a:rPr>
              <a:t>smart, stateful, </a:t>
            </a:r>
            <a:r>
              <a:rPr lang="en-US" sz="2400" i="1" dirty="0">
                <a:solidFill>
                  <a:srgbClr val="C4E3B0"/>
                </a:solidFill>
              </a:rPr>
              <a:t>container components.</a:t>
            </a:r>
            <a:endParaRPr lang="en-US" sz="2400" b="1" dirty="0">
              <a:solidFill>
                <a:srgbClr val="C4E3B0"/>
              </a:solidFill>
            </a:endParaRPr>
          </a:p>
          <a:p>
            <a:pPr>
              <a:buFont typeface="Wingdings" pitchFamily="2" charset="2"/>
              <a:buChar char="Ø"/>
            </a:pPr>
            <a:endParaRPr lang="en-IN" sz="2400" b="1" dirty="0">
              <a:solidFill>
                <a:srgbClr val="C4E3B0"/>
              </a:solidFill>
            </a:endParaRPr>
          </a:p>
          <a:p>
            <a:pPr marL="380990" indent="-380990">
              <a:buFont typeface="Arial" panose="020B0604020202020204" pitchFamily="34" charset="0"/>
              <a:buChar char="•"/>
            </a:pPr>
            <a:r>
              <a:rPr lang="en-IN" sz="2400" b="1" dirty="0">
                <a:solidFill>
                  <a:srgbClr val="FF6969"/>
                </a:solidFill>
              </a:rPr>
              <a:t>Class</a:t>
            </a:r>
            <a:r>
              <a:rPr lang="en-IN" sz="2400" b="1" dirty="0">
                <a:solidFill>
                  <a:srgbClr val="C4E3B0"/>
                </a:solidFill>
              </a:rPr>
              <a:t> </a:t>
            </a:r>
            <a:r>
              <a:rPr lang="en-IN" sz="2400" dirty="0">
                <a:solidFill>
                  <a:srgbClr val="C4E3B0"/>
                </a:solidFill>
              </a:rPr>
              <a:t>because they are basically classes</a:t>
            </a:r>
          </a:p>
          <a:p>
            <a:pPr marL="380990" indent="-380990">
              <a:buFont typeface="Arial" panose="020B0604020202020204" pitchFamily="34" charset="0"/>
              <a:buChar char="•"/>
            </a:pPr>
            <a:r>
              <a:rPr lang="en-IN" sz="2400" b="1" dirty="0">
                <a:solidFill>
                  <a:srgbClr val="FF6969"/>
                </a:solidFill>
              </a:rPr>
              <a:t>Smart</a:t>
            </a:r>
            <a:r>
              <a:rPr lang="en-IN" sz="2400" b="1" dirty="0">
                <a:solidFill>
                  <a:srgbClr val="C4E3B0"/>
                </a:solidFill>
              </a:rPr>
              <a:t> </a:t>
            </a:r>
            <a:r>
              <a:rPr lang="en-IN" sz="2400" dirty="0">
                <a:solidFill>
                  <a:srgbClr val="C4E3B0"/>
                </a:solidFill>
              </a:rPr>
              <a:t>because they can contain logic</a:t>
            </a:r>
          </a:p>
          <a:p>
            <a:pPr marL="380990" indent="-380990">
              <a:buFont typeface="Arial" panose="020B0604020202020204" pitchFamily="34" charset="0"/>
              <a:buChar char="•"/>
            </a:pPr>
            <a:r>
              <a:rPr lang="en-IN" sz="2400" b="1" dirty="0">
                <a:solidFill>
                  <a:srgbClr val="FF6969"/>
                </a:solidFill>
              </a:rPr>
              <a:t>Stateful</a:t>
            </a:r>
            <a:r>
              <a:rPr lang="en-IN" sz="2400" b="1" dirty="0">
                <a:solidFill>
                  <a:srgbClr val="C4E3B0"/>
                </a:solidFill>
              </a:rPr>
              <a:t> </a:t>
            </a:r>
            <a:r>
              <a:rPr lang="en-IN" sz="2400" dirty="0">
                <a:solidFill>
                  <a:srgbClr val="C4E3B0"/>
                </a:solidFill>
              </a:rPr>
              <a:t>because they can hold and/or manage local state</a:t>
            </a:r>
          </a:p>
          <a:p>
            <a:pPr marL="380990" indent="-380990">
              <a:buFont typeface="Arial" panose="020B0604020202020204" pitchFamily="34" charset="0"/>
              <a:buChar char="•"/>
            </a:pPr>
            <a:r>
              <a:rPr lang="en-IN" sz="2400" b="1" dirty="0">
                <a:solidFill>
                  <a:srgbClr val="FF6969"/>
                </a:solidFill>
              </a:rPr>
              <a:t>Container</a:t>
            </a:r>
            <a:r>
              <a:rPr lang="en-IN" sz="2400" b="1" dirty="0">
                <a:solidFill>
                  <a:srgbClr val="C4E3B0"/>
                </a:solidFill>
              </a:rPr>
              <a:t> </a:t>
            </a:r>
            <a:r>
              <a:rPr lang="en-IN" sz="2400" dirty="0">
                <a:solidFill>
                  <a:srgbClr val="C4E3B0"/>
                </a:solidFill>
              </a:rPr>
              <a:t>because they usually hold/contain numerous other (mostly functional) components</a:t>
            </a:r>
          </a:p>
          <a:p>
            <a:pPr>
              <a:buFont typeface="Arial"/>
              <a:buNone/>
            </a:pPr>
            <a:endParaRPr lang="en-IN" sz="2400" i="1" dirty="0">
              <a:solidFill>
                <a:srgbClr val="C4E3B0"/>
              </a:solidFill>
            </a:endParaRPr>
          </a:p>
        </p:txBody>
      </p:sp>
    </p:spTree>
    <p:extLst>
      <p:ext uri="{BB962C8B-B14F-4D97-AF65-F5344CB8AC3E}">
        <p14:creationId xmlns:p14="http://schemas.microsoft.com/office/powerpoint/2010/main" val="296545094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gradFill>
          <a:gsLst>
            <a:gs pos="0">
              <a:srgbClr val="0E2D3F"/>
            </a:gs>
            <a:gs pos="100000">
              <a:srgbClr val="0A0D16"/>
            </a:gs>
          </a:gsLst>
          <a:lin ang="5400000" scaled="0"/>
        </a:gradFill>
        <a:effectLst/>
      </p:bgPr>
    </p:bg>
    <p:spTree>
      <p:nvGrpSpPr>
        <p:cNvPr id="1" name=""/>
        <p:cNvGrpSpPr/>
        <p:nvPr/>
      </p:nvGrpSpPr>
      <p:grpSpPr>
        <a:xfrm>
          <a:off x="0" y="0"/>
          <a:ext cx="0" cy="0"/>
          <a:chOff x="0" y="0"/>
          <a:chExt cx="0" cy="0"/>
        </a:xfrm>
      </p:grpSpPr>
      <p:sp>
        <p:nvSpPr>
          <p:cNvPr id="4" name="Content Placeholder 2"/>
          <p:cNvSpPr txBox="1">
            <a:spLocks/>
          </p:cNvSpPr>
          <p:nvPr/>
        </p:nvSpPr>
        <p:spPr>
          <a:xfrm>
            <a:off x="466700" y="488618"/>
            <a:ext cx="11209175" cy="609204"/>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buFont typeface="Arial"/>
              <a:buNone/>
            </a:pPr>
            <a:r>
              <a:rPr lang="en-IN" b="1" dirty="0">
                <a:solidFill>
                  <a:schemeClr val="bg1"/>
                </a:solidFill>
              </a:rPr>
              <a:t>A class component in its simplest form:</a:t>
            </a:r>
          </a:p>
        </p:txBody>
      </p:sp>
      <p:pic>
        <p:nvPicPr>
          <p:cNvPr id="7" name="Picture 6">
            <a:extLst>
              <a:ext uri="{FF2B5EF4-FFF2-40B4-BE49-F238E27FC236}">
                <a16:creationId xmlns:a16="http://schemas.microsoft.com/office/drawing/2014/main" id="{F06204F0-6F52-5148-8F1C-2F2E954070E7}"/>
              </a:ext>
            </a:extLst>
          </p:cNvPr>
          <p:cNvPicPr>
            <a:picLocks noChangeAspect="1"/>
          </p:cNvPicPr>
          <p:nvPr/>
        </p:nvPicPr>
        <p:blipFill rotWithShape="1">
          <a:blip r:embed="rId3"/>
          <a:srcRect l="7800" t="12293" r="7852" b="12164"/>
          <a:stretch/>
        </p:blipFill>
        <p:spPr>
          <a:xfrm>
            <a:off x="2729689" y="1879996"/>
            <a:ext cx="6203559" cy="2939139"/>
          </a:xfrm>
          <a:prstGeom prst="rect">
            <a:avLst/>
          </a:prstGeom>
        </p:spPr>
      </p:pic>
    </p:spTree>
    <p:extLst>
      <p:ext uri="{BB962C8B-B14F-4D97-AF65-F5344CB8AC3E}">
        <p14:creationId xmlns:p14="http://schemas.microsoft.com/office/powerpoint/2010/main" val="93821308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31448" y="2717800"/>
            <a:ext cx="12177485" cy="748988"/>
          </a:xfrm>
        </p:spPr>
        <p:txBody>
          <a:bodyPr/>
          <a:lstStyle/>
          <a:p>
            <a:r>
              <a:rPr lang="en-US" dirty="0"/>
              <a:t>State &amp; Props</a:t>
            </a:r>
            <a:endParaRPr lang="en-US" sz="2133" dirty="0"/>
          </a:p>
        </p:txBody>
      </p:sp>
    </p:spTree>
    <p:custDataLst>
      <p:tags r:id="rId1"/>
    </p:custDataLst>
    <p:extLst>
      <p:ext uri="{BB962C8B-B14F-4D97-AF65-F5344CB8AC3E}">
        <p14:creationId xmlns:p14="http://schemas.microsoft.com/office/powerpoint/2010/main" val="417870707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512064" y="769301"/>
            <a:ext cx="11180064" cy="4894899"/>
          </a:xfrm>
          <a:prstGeom prst="rect">
            <a:avLst/>
          </a:prstGeom>
        </p:spPr>
        <p:txBody>
          <a:bodyPr/>
          <a:lstStyle>
            <a:lvl1pPr algn="l" defTabSz="457200" rtl="0" eaLnBrk="1" latinLnBrk="0" hangingPunct="1">
              <a:spcBef>
                <a:spcPct val="0"/>
              </a:spcBef>
              <a:buNone/>
              <a:defRPr sz="2000" b="1" kern="1200" baseline="0">
                <a:solidFill>
                  <a:schemeClr val="bg1"/>
                </a:solidFill>
                <a:latin typeface="+mj-lt"/>
                <a:ea typeface="+mj-ea"/>
                <a:cs typeface="+mj-cs"/>
              </a:defRPr>
            </a:lvl1pPr>
          </a:lstStyle>
          <a:p>
            <a:r>
              <a:rPr lang="en-US" sz="3200" dirty="0">
                <a:solidFill>
                  <a:schemeClr val="bg1">
                    <a:lumMod val="85000"/>
                  </a:schemeClr>
                </a:solidFill>
              </a:rPr>
              <a:t>State</a:t>
            </a:r>
          </a:p>
          <a:p>
            <a:endParaRPr lang="en-US" sz="3200" dirty="0">
              <a:solidFill>
                <a:schemeClr val="bg1">
                  <a:lumMod val="85000"/>
                </a:schemeClr>
              </a:solidFill>
            </a:endParaRPr>
          </a:p>
          <a:p>
            <a:pPr marL="1066773" lvl="1" indent="-457189">
              <a:buFont typeface="Arial" panose="020B0604020202020204" pitchFamily="34" charset="0"/>
              <a:buChar char="•"/>
            </a:pPr>
            <a:r>
              <a:rPr lang="en-US" sz="2400" dirty="0">
                <a:solidFill>
                  <a:srgbClr val="C4E3B0"/>
                </a:solidFill>
              </a:rPr>
              <a:t>The State of an instance of a React Component Class can be defined as an object of a set of observable properties that control the behavior of the component.</a:t>
            </a:r>
          </a:p>
          <a:p>
            <a:pPr marL="1066773" lvl="1" indent="-457189">
              <a:buFont typeface="Arial" panose="020B0604020202020204" pitchFamily="34" charset="0"/>
              <a:buChar char="•"/>
            </a:pPr>
            <a:endParaRPr lang="en-US" sz="2400" dirty="0">
              <a:solidFill>
                <a:srgbClr val="C4E3B0"/>
              </a:solidFill>
            </a:endParaRPr>
          </a:p>
          <a:p>
            <a:pPr marL="1066773" lvl="1" indent="-457189">
              <a:buFont typeface="Arial" panose="020B0604020202020204" pitchFamily="34" charset="0"/>
              <a:buChar char="•"/>
            </a:pPr>
            <a:r>
              <a:rPr lang="en-US" sz="2400" dirty="0">
                <a:solidFill>
                  <a:srgbClr val="C4E3B0"/>
                </a:solidFill>
              </a:rPr>
              <a:t>In other words, State of a component is an object that holds some information that may change over the lifetime of the component.</a:t>
            </a:r>
          </a:p>
          <a:p>
            <a:endParaRPr lang="en-US" sz="3200" dirty="0">
              <a:solidFill>
                <a:schemeClr val="bg1">
                  <a:lumMod val="85000"/>
                </a:schemeClr>
              </a:solidFill>
            </a:endParaRPr>
          </a:p>
        </p:txBody>
      </p:sp>
      <p:sp>
        <p:nvSpPr>
          <p:cNvPr id="5" name="Content Placeholder 2"/>
          <p:cNvSpPr txBox="1">
            <a:spLocks/>
          </p:cNvSpPr>
          <p:nvPr/>
        </p:nvSpPr>
        <p:spPr>
          <a:xfrm>
            <a:off x="512064" y="1899571"/>
            <a:ext cx="11180064" cy="2545428"/>
          </a:xfrm>
          <a:prstGeom prst="rect">
            <a:avLst/>
          </a:prstGeom>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sz="2400" dirty="0">
              <a:solidFill>
                <a:srgbClr val="C4E3B0"/>
              </a:solidFill>
            </a:endParaRPr>
          </a:p>
        </p:txBody>
      </p:sp>
    </p:spTree>
    <p:extLst>
      <p:ext uri="{BB962C8B-B14F-4D97-AF65-F5344CB8AC3E}">
        <p14:creationId xmlns:p14="http://schemas.microsoft.com/office/powerpoint/2010/main" val="232281200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43065" y="652357"/>
            <a:ext cx="11632819" cy="461665"/>
          </a:xfrm>
          <a:prstGeom prst="rect">
            <a:avLst/>
          </a:prstGeom>
        </p:spPr>
        <p:txBody>
          <a:bodyPr wrap="square">
            <a:spAutoFit/>
          </a:bodyPr>
          <a:lstStyle/>
          <a:p>
            <a:pPr defTabSz="1219170" eaLnBrk="0" fontAlgn="base" hangingPunct="0">
              <a:spcBef>
                <a:spcPct val="0"/>
              </a:spcBef>
              <a:spcAft>
                <a:spcPct val="0"/>
              </a:spcAft>
            </a:pPr>
            <a:r>
              <a:rPr lang="en-US" altLang="en-US" sz="2400" b="1" dirty="0">
                <a:solidFill>
                  <a:schemeClr val="bg1">
                    <a:lumMod val="85000"/>
                  </a:schemeClr>
                </a:solidFill>
                <a:ea typeface="Times New Roman" panose="02020603050405020304" pitchFamily="18" charset="0"/>
                <a:cs typeface="Segoe UI" panose="020B0502040204020203" pitchFamily="34" charset="0"/>
              </a:rPr>
              <a:t>Creating State – </a:t>
            </a:r>
            <a:r>
              <a:rPr lang="en-US" altLang="en-US" sz="2133" dirty="0">
                <a:solidFill>
                  <a:srgbClr val="C4E3B0"/>
                </a:solidFill>
                <a:ea typeface="Times New Roman" panose="02020603050405020304" pitchFamily="18" charset="0"/>
                <a:cs typeface="Segoe UI" panose="020B0502040204020203" pitchFamily="34" charset="0"/>
              </a:rPr>
              <a:t>State is created in class constructor and can be initialized there.</a:t>
            </a:r>
            <a:endParaRPr lang="en-US" altLang="en-US" sz="2133" dirty="0">
              <a:solidFill>
                <a:srgbClr val="C4E3B0"/>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9466" y="1682579"/>
            <a:ext cx="4736935" cy="4715692"/>
          </a:xfrm>
          <a:prstGeom prst="rect">
            <a:avLst/>
          </a:prstGeom>
        </p:spPr>
      </p:pic>
      <p:sp>
        <p:nvSpPr>
          <p:cNvPr id="5" name="Rectangle 4">
            <a:extLst>
              <a:ext uri="{FF2B5EF4-FFF2-40B4-BE49-F238E27FC236}">
                <a16:creationId xmlns:a16="http://schemas.microsoft.com/office/drawing/2014/main" id="{4CC2B2C3-0D51-0D4A-B052-ECD9CD285AAF}"/>
              </a:ext>
            </a:extLst>
          </p:cNvPr>
          <p:cNvSpPr/>
          <p:nvPr/>
        </p:nvSpPr>
        <p:spPr>
          <a:xfrm>
            <a:off x="6025985" y="4912495"/>
            <a:ext cx="5243808" cy="369332"/>
          </a:xfrm>
          <a:prstGeom prst="rect">
            <a:avLst/>
          </a:prstGeom>
        </p:spPr>
        <p:txBody>
          <a:bodyPr wrap="none">
            <a:spAutoFit/>
          </a:bodyPr>
          <a:lstStyle/>
          <a:p>
            <a:r>
              <a:rPr lang="en-US" dirty="0">
                <a:hlinkClick r:id="rId4"/>
              </a:rPr>
              <a:t>https://overreacted.io/why-do-we-write-super-props/</a:t>
            </a:r>
            <a:endParaRPr lang="en-US" dirty="0"/>
          </a:p>
        </p:txBody>
      </p:sp>
      <p:sp>
        <p:nvSpPr>
          <p:cNvPr id="6" name="TextBox 5">
            <a:extLst>
              <a:ext uri="{FF2B5EF4-FFF2-40B4-BE49-F238E27FC236}">
                <a16:creationId xmlns:a16="http://schemas.microsoft.com/office/drawing/2014/main" id="{E1D4261B-55A7-5B41-B659-B0DC460E12BE}"/>
              </a:ext>
            </a:extLst>
          </p:cNvPr>
          <p:cNvSpPr txBox="1"/>
          <p:nvPr/>
        </p:nvSpPr>
        <p:spPr>
          <a:xfrm>
            <a:off x="6159474" y="2966223"/>
            <a:ext cx="3524815" cy="1107996"/>
          </a:xfrm>
          <a:prstGeom prst="rect">
            <a:avLst/>
          </a:prstGeom>
          <a:noFill/>
          <a:ln>
            <a:solidFill>
              <a:schemeClr val="bg1">
                <a:lumMod val="95000"/>
              </a:schemeClr>
            </a:solidFill>
          </a:ln>
        </p:spPr>
        <p:txBody>
          <a:bodyPr wrap="square" lIns="0" tIns="0" rIns="0" bIns="0" rtlCol="0">
            <a:spAutoFit/>
          </a:bodyPr>
          <a:lstStyle/>
          <a:p>
            <a:pPr algn="l"/>
            <a:r>
              <a:rPr lang="en-US" sz="2400" dirty="0">
                <a:solidFill>
                  <a:schemeClr val="bg1"/>
                </a:solidFill>
              </a:rPr>
              <a:t>Always pass props in constructor and pass in call to super</a:t>
            </a:r>
          </a:p>
        </p:txBody>
      </p:sp>
      <p:sp>
        <p:nvSpPr>
          <p:cNvPr id="7" name="Right Arrow 6">
            <a:extLst>
              <a:ext uri="{FF2B5EF4-FFF2-40B4-BE49-F238E27FC236}">
                <a16:creationId xmlns:a16="http://schemas.microsoft.com/office/drawing/2014/main" id="{9E1FA204-E19B-C948-92FF-3C46F062C042}"/>
              </a:ext>
            </a:extLst>
          </p:cNvPr>
          <p:cNvSpPr/>
          <p:nvPr/>
        </p:nvSpPr>
        <p:spPr>
          <a:xfrm rot="10800000">
            <a:off x="4705489" y="3335555"/>
            <a:ext cx="1320800" cy="184665"/>
          </a:xfrm>
          <a:prstGeom prst="rightArrow">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2448390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fill="hold"/>
                                        <p:tgtEl>
                                          <p:spTgt spid="5"/>
                                        </p:tgtEl>
                                        <p:attrNameLst>
                                          <p:attrName>ppt_x</p:attrName>
                                        </p:attrNameLst>
                                      </p:cBhvr>
                                      <p:tavLst>
                                        <p:tav tm="0">
                                          <p:val>
                                            <p:strVal val="#ppt_x"/>
                                          </p:val>
                                        </p:tav>
                                        <p:tav tm="100000">
                                          <p:val>
                                            <p:strVal val="#ppt_x"/>
                                          </p:val>
                                        </p:tav>
                                      </p:tavLst>
                                    </p:anim>
                                    <p:anim calcmode="lin" valueType="num">
                                      <p:cBhvr additive="base">
                                        <p:cTn id="1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7"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54785" y="2847200"/>
            <a:ext cx="3524815" cy="369332"/>
          </a:xfrm>
          <a:prstGeom prst="rect">
            <a:avLst/>
          </a:prstGeom>
          <a:noFill/>
          <a:ln>
            <a:solidFill>
              <a:schemeClr val="bg1">
                <a:lumMod val="95000"/>
              </a:schemeClr>
            </a:solidFill>
          </a:ln>
        </p:spPr>
        <p:txBody>
          <a:bodyPr wrap="square" lIns="0" tIns="0" rIns="0" bIns="0" rtlCol="0">
            <a:spAutoFit/>
          </a:bodyPr>
          <a:lstStyle/>
          <a:p>
            <a:pPr algn="l"/>
            <a:endParaRPr lang="en-US" sz="2400" dirty="0">
              <a:solidFill>
                <a:schemeClr val="tx2"/>
              </a:solidFill>
            </a:endParaRPr>
          </a:p>
        </p:txBody>
      </p:sp>
      <p:sp>
        <p:nvSpPr>
          <p:cNvPr id="6" name="TextBox 5"/>
          <p:cNvSpPr txBox="1"/>
          <p:nvPr/>
        </p:nvSpPr>
        <p:spPr>
          <a:xfrm>
            <a:off x="8295387" y="2883200"/>
            <a:ext cx="2643612" cy="369332"/>
          </a:xfrm>
          <a:prstGeom prst="rect">
            <a:avLst/>
          </a:prstGeom>
        </p:spPr>
        <p:txBody>
          <a:bodyPr wrap="square" lIns="0" tIns="0" rIns="0" bIns="0" rtlCol="0">
            <a:spAutoFit/>
          </a:bodyPr>
          <a:lstStyle/>
          <a:p>
            <a:pPr algn="l"/>
            <a:r>
              <a:rPr lang="en-US" sz="2400" dirty="0">
                <a:solidFill>
                  <a:schemeClr val="bg1">
                    <a:lumMod val="95000"/>
                  </a:schemeClr>
                </a:solidFill>
              </a:rPr>
              <a:t>State Initialization</a:t>
            </a:r>
          </a:p>
        </p:txBody>
      </p:sp>
      <p:sp>
        <p:nvSpPr>
          <p:cNvPr id="7" name="TextBox 6"/>
          <p:cNvSpPr txBox="1"/>
          <p:nvPr/>
        </p:nvSpPr>
        <p:spPr>
          <a:xfrm>
            <a:off x="7854785" y="4712000"/>
            <a:ext cx="3524815" cy="369332"/>
          </a:xfrm>
          <a:prstGeom prst="rect">
            <a:avLst/>
          </a:prstGeom>
          <a:noFill/>
          <a:ln>
            <a:solidFill>
              <a:schemeClr val="bg1">
                <a:lumMod val="95000"/>
              </a:schemeClr>
            </a:solidFill>
          </a:ln>
        </p:spPr>
        <p:txBody>
          <a:bodyPr wrap="square" lIns="0" tIns="0" rIns="0" bIns="0" rtlCol="0">
            <a:spAutoFit/>
          </a:bodyPr>
          <a:lstStyle/>
          <a:p>
            <a:pPr algn="l"/>
            <a:endParaRPr lang="en-US" sz="2400" dirty="0">
              <a:solidFill>
                <a:schemeClr val="tx2"/>
              </a:solidFill>
            </a:endParaRPr>
          </a:p>
        </p:txBody>
      </p:sp>
      <p:sp>
        <p:nvSpPr>
          <p:cNvPr id="8" name="TextBox 7"/>
          <p:cNvSpPr txBox="1"/>
          <p:nvPr/>
        </p:nvSpPr>
        <p:spPr>
          <a:xfrm>
            <a:off x="8534401" y="4712000"/>
            <a:ext cx="2643612" cy="369332"/>
          </a:xfrm>
          <a:prstGeom prst="rect">
            <a:avLst/>
          </a:prstGeom>
        </p:spPr>
        <p:txBody>
          <a:bodyPr wrap="square" lIns="0" tIns="0" rIns="0" bIns="0" rtlCol="0">
            <a:spAutoFit/>
          </a:bodyPr>
          <a:lstStyle/>
          <a:p>
            <a:pPr algn="l"/>
            <a:r>
              <a:rPr lang="en-US" sz="2400" dirty="0">
                <a:solidFill>
                  <a:schemeClr val="bg1">
                    <a:lumMod val="95000"/>
                  </a:schemeClr>
                </a:solidFill>
              </a:rPr>
              <a:t>Accessing state</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0801" y="101600"/>
            <a:ext cx="4945420" cy="6680200"/>
          </a:xfrm>
          <a:prstGeom prst="rect">
            <a:avLst/>
          </a:prstGeom>
        </p:spPr>
      </p:pic>
      <p:sp>
        <p:nvSpPr>
          <p:cNvPr id="11" name="Right Arrow 10"/>
          <p:cNvSpPr/>
          <p:nvPr/>
        </p:nvSpPr>
        <p:spPr>
          <a:xfrm rot="10800000">
            <a:off x="6400800" y="2939534"/>
            <a:ext cx="1320800" cy="184665"/>
          </a:xfrm>
          <a:prstGeom prst="rightArrow">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2" name="Right Arrow 11"/>
          <p:cNvSpPr/>
          <p:nvPr/>
        </p:nvSpPr>
        <p:spPr>
          <a:xfrm rot="10800000">
            <a:off x="6400800" y="4768334"/>
            <a:ext cx="1320800" cy="184665"/>
          </a:xfrm>
          <a:prstGeom prst="rightArrow">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278175115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75D233-137F-C74F-AACD-56C0C7052AC5}"/>
              </a:ext>
            </a:extLst>
          </p:cNvPr>
          <p:cNvSpPr>
            <a:spLocks noGrp="1"/>
          </p:cNvSpPr>
          <p:nvPr>
            <p:ph type="title"/>
          </p:nvPr>
        </p:nvSpPr>
        <p:spPr/>
        <p:txBody>
          <a:bodyPr/>
          <a:lstStyle/>
          <a:p>
            <a:pPr algn="ctr"/>
            <a:r>
              <a:rPr lang="en-US" dirty="0"/>
              <a:t>Passing State as Props</a:t>
            </a:r>
          </a:p>
        </p:txBody>
      </p:sp>
      <p:pic>
        <p:nvPicPr>
          <p:cNvPr id="4" name="Picture 3">
            <a:extLst>
              <a:ext uri="{FF2B5EF4-FFF2-40B4-BE49-F238E27FC236}">
                <a16:creationId xmlns:a16="http://schemas.microsoft.com/office/drawing/2014/main" id="{3B9B314F-E530-9B46-BB5F-E4445EB86852}"/>
              </a:ext>
            </a:extLst>
          </p:cNvPr>
          <p:cNvPicPr>
            <a:picLocks noChangeAspect="1"/>
          </p:cNvPicPr>
          <p:nvPr/>
        </p:nvPicPr>
        <p:blipFill>
          <a:blip r:embed="rId2"/>
          <a:stretch>
            <a:fillRect/>
          </a:stretch>
        </p:blipFill>
        <p:spPr>
          <a:xfrm>
            <a:off x="2815023" y="1033120"/>
            <a:ext cx="6934458" cy="5293539"/>
          </a:xfrm>
          <a:prstGeom prst="rect">
            <a:avLst/>
          </a:prstGeom>
        </p:spPr>
      </p:pic>
    </p:spTree>
    <p:extLst>
      <p:ext uri="{BB962C8B-B14F-4D97-AF65-F5344CB8AC3E}">
        <p14:creationId xmlns:p14="http://schemas.microsoft.com/office/powerpoint/2010/main" val="15087569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75D233-137F-C74F-AACD-56C0C7052AC5}"/>
              </a:ext>
            </a:extLst>
          </p:cNvPr>
          <p:cNvSpPr>
            <a:spLocks noGrp="1"/>
          </p:cNvSpPr>
          <p:nvPr>
            <p:ph type="title"/>
          </p:nvPr>
        </p:nvSpPr>
        <p:spPr/>
        <p:txBody>
          <a:bodyPr/>
          <a:lstStyle/>
          <a:p>
            <a:pPr algn="ctr"/>
            <a:r>
              <a:rPr lang="en-US" dirty="0"/>
              <a:t>Passing State as Props</a:t>
            </a:r>
          </a:p>
        </p:txBody>
      </p:sp>
      <p:pic>
        <p:nvPicPr>
          <p:cNvPr id="5" name="Picture 4">
            <a:extLst>
              <a:ext uri="{FF2B5EF4-FFF2-40B4-BE49-F238E27FC236}">
                <a16:creationId xmlns:a16="http://schemas.microsoft.com/office/drawing/2014/main" id="{5BBC95EC-E450-634B-8353-28932E844251}"/>
              </a:ext>
            </a:extLst>
          </p:cNvPr>
          <p:cNvPicPr>
            <a:picLocks noChangeAspect="1"/>
          </p:cNvPicPr>
          <p:nvPr/>
        </p:nvPicPr>
        <p:blipFill>
          <a:blip r:embed="rId2"/>
          <a:stretch>
            <a:fillRect/>
          </a:stretch>
        </p:blipFill>
        <p:spPr>
          <a:xfrm>
            <a:off x="497785" y="2174788"/>
            <a:ext cx="5254262" cy="3098457"/>
          </a:xfrm>
          <a:prstGeom prst="rect">
            <a:avLst/>
          </a:prstGeom>
        </p:spPr>
      </p:pic>
      <p:pic>
        <p:nvPicPr>
          <p:cNvPr id="6" name="Picture 5">
            <a:extLst>
              <a:ext uri="{FF2B5EF4-FFF2-40B4-BE49-F238E27FC236}">
                <a16:creationId xmlns:a16="http://schemas.microsoft.com/office/drawing/2014/main" id="{A48E22BE-21CA-DF43-9B76-EA040A5B4556}"/>
              </a:ext>
            </a:extLst>
          </p:cNvPr>
          <p:cNvPicPr>
            <a:picLocks noChangeAspect="1"/>
          </p:cNvPicPr>
          <p:nvPr/>
        </p:nvPicPr>
        <p:blipFill>
          <a:blip r:embed="rId3"/>
          <a:stretch>
            <a:fillRect/>
          </a:stretch>
        </p:blipFill>
        <p:spPr>
          <a:xfrm>
            <a:off x="7047857" y="2822316"/>
            <a:ext cx="4165600" cy="1803400"/>
          </a:xfrm>
          <a:prstGeom prst="rect">
            <a:avLst/>
          </a:prstGeom>
        </p:spPr>
      </p:pic>
    </p:spTree>
    <p:extLst>
      <p:ext uri="{BB962C8B-B14F-4D97-AF65-F5344CB8AC3E}">
        <p14:creationId xmlns:p14="http://schemas.microsoft.com/office/powerpoint/2010/main" val="266989506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3CD1251-6DDB-4BD8-BFB1-9E8264645C94}"/>
              </a:ext>
            </a:extLst>
          </p:cNvPr>
          <p:cNvSpPr>
            <a:spLocks noGrp="1"/>
          </p:cNvSpPr>
          <p:nvPr>
            <p:ph type="title"/>
          </p:nvPr>
        </p:nvSpPr>
        <p:spPr>
          <a:xfrm>
            <a:off x="512064" y="1335280"/>
            <a:ext cx="11180064" cy="2804920"/>
          </a:xfrm>
        </p:spPr>
        <p:txBody>
          <a:bodyPr>
            <a:noAutofit/>
          </a:bodyPr>
          <a:lstStyle/>
          <a:p>
            <a:r>
              <a:rPr lang="en-US" sz="2133" b="0" dirty="0">
                <a:solidFill>
                  <a:srgbClr val="C4E3B0"/>
                </a:solidFill>
                <a:latin typeface="+mn-lt"/>
              </a:rPr>
              <a:t>In  JavaScript, you want to create a new array from an available array by converting each element of the original array to create the corresponding element of the new array, you can use map() method.  </a:t>
            </a:r>
            <a:br>
              <a:rPr lang="en-US" sz="2133" b="0" dirty="0">
                <a:solidFill>
                  <a:srgbClr val="C4E3B0"/>
                </a:solidFill>
                <a:latin typeface="+mn-lt"/>
              </a:rPr>
            </a:br>
            <a:br>
              <a:rPr lang="en-US" sz="2133" b="0" dirty="0">
                <a:solidFill>
                  <a:srgbClr val="C4E3B0"/>
                </a:solidFill>
                <a:latin typeface="+mn-lt"/>
              </a:rPr>
            </a:br>
            <a:r>
              <a:rPr lang="en-US" sz="2133" b="0" dirty="0">
                <a:solidFill>
                  <a:srgbClr val="C4E3B0"/>
                </a:solidFill>
                <a:latin typeface="+mn-lt"/>
              </a:rPr>
              <a:t>For example, you may have an array of objects that you want to map to a React component that displays that object’s properties.</a:t>
            </a:r>
            <a:br>
              <a:rPr lang="en-US" sz="2133" b="0" dirty="0">
                <a:solidFill>
                  <a:srgbClr val="C4E3B0"/>
                </a:solidFill>
                <a:latin typeface="+mn-lt"/>
              </a:rPr>
            </a:br>
            <a:br>
              <a:rPr lang="nn-NO" sz="2133" b="0" dirty="0">
                <a:solidFill>
                  <a:srgbClr val="C4E3B0"/>
                </a:solidFill>
                <a:latin typeface="+mn-lt"/>
              </a:rPr>
            </a:br>
            <a:endParaRPr lang="en-US" sz="2133" b="0" dirty="0">
              <a:solidFill>
                <a:srgbClr val="C4E3B0"/>
              </a:solidFill>
              <a:latin typeface="+mn-lt"/>
            </a:endParaRPr>
          </a:p>
        </p:txBody>
      </p:sp>
      <p:sp>
        <p:nvSpPr>
          <p:cNvPr id="5" name="Title 1">
            <a:extLst>
              <a:ext uri="{FF2B5EF4-FFF2-40B4-BE49-F238E27FC236}">
                <a16:creationId xmlns:a16="http://schemas.microsoft.com/office/drawing/2014/main" id="{93CD1251-6DDB-4BD8-BFB1-9E8264645C94}"/>
              </a:ext>
            </a:extLst>
          </p:cNvPr>
          <p:cNvSpPr txBox="1">
            <a:spLocks/>
          </p:cNvSpPr>
          <p:nvPr/>
        </p:nvSpPr>
        <p:spPr>
          <a:xfrm>
            <a:off x="512064" y="453875"/>
            <a:ext cx="11180064" cy="410199"/>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2400" kern="1200">
                <a:solidFill>
                  <a:schemeClr val="tx1"/>
                </a:solidFill>
                <a:latin typeface="Arial" panose="020B0604020202020204" pitchFamily="34" charset="0"/>
                <a:ea typeface="+mj-ea"/>
                <a:cs typeface="Arial" panose="020B0604020202020204" pitchFamily="34" charset="0"/>
              </a:defRPr>
            </a:lvl1pPr>
          </a:lstStyle>
          <a:p>
            <a:r>
              <a:rPr lang="en-US" sz="3200" b="1" dirty="0">
                <a:solidFill>
                  <a:schemeClr val="bg1">
                    <a:lumMod val="85000"/>
                  </a:schemeClr>
                </a:solidFill>
              </a:rPr>
              <a:t>Mapping Arrays</a:t>
            </a:r>
            <a:endParaRPr lang="en-US" sz="3200" dirty="0">
              <a:solidFill>
                <a:schemeClr val="bg1">
                  <a:lumMod val="85000"/>
                </a:schemeClr>
              </a:solidFill>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9187" y="4102101"/>
            <a:ext cx="5664200" cy="2476500"/>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91573" y="4068392"/>
            <a:ext cx="5843432" cy="2510208"/>
          </a:xfrm>
          <a:prstGeom prst="rect">
            <a:avLst/>
          </a:prstGeom>
        </p:spPr>
      </p:pic>
    </p:spTree>
    <p:extLst>
      <p:ext uri="{BB962C8B-B14F-4D97-AF65-F5344CB8AC3E}">
        <p14:creationId xmlns:p14="http://schemas.microsoft.com/office/powerpoint/2010/main" val="20795739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E949873-B026-DD4B-B8B8-08C27A5F86AB}"/>
              </a:ext>
            </a:extLst>
          </p:cNvPr>
          <p:cNvSpPr/>
          <p:nvPr/>
        </p:nvSpPr>
        <p:spPr>
          <a:xfrm>
            <a:off x="1895676" y="1704372"/>
            <a:ext cx="8521540" cy="2944396"/>
          </a:xfrm>
          <a:prstGeom prst="rect">
            <a:avLst/>
          </a:prstGeom>
        </p:spPr>
        <p:txBody>
          <a:bodyPr wrap="square">
            <a:spAutoFit/>
          </a:bodyPr>
          <a:lstStyle/>
          <a:p>
            <a:pPr algn="ctr">
              <a:spcAft>
                <a:spcPts val="1600"/>
              </a:spcAft>
            </a:pPr>
            <a:r>
              <a:rPr lang="en-US" sz="3200" b="1" dirty="0">
                <a:solidFill>
                  <a:schemeClr val="bg1">
                    <a:lumMod val="85000"/>
                  </a:schemeClr>
                </a:solidFill>
              </a:rPr>
              <a:t>Key Topics</a:t>
            </a:r>
          </a:p>
          <a:p>
            <a:pPr marL="380990" indent="-380990">
              <a:buFont typeface="Arial" panose="020B0604020202020204" pitchFamily="34" charset="0"/>
              <a:buChar char="•"/>
            </a:pPr>
            <a:r>
              <a:rPr lang="en-US" sz="2800" dirty="0">
                <a:solidFill>
                  <a:srgbClr val="C4E3B0"/>
                </a:solidFill>
              </a:rPr>
              <a:t>React Components </a:t>
            </a:r>
          </a:p>
          <a:p>
            <a:pPr marL="380990" indent="-380990">
              <a:buFont typeface="Arial" panose="020B0604020202020204" pitchFamily="34" charset="0"/>
              <a:buChar char="•"/>
            </a:pPr>
            <a:r>
              <a:rPr lang="en-US" sz="2800" dirty="0">
                <a:solidFill>
                  <a:srgbClr val="C4E3B0"/>
                </a:solidFill>
              </a:rPr>
              <a:t>Functional Components</a:t>
            </a:r>
          </a:p>
          <a:p>
            <a:pPr marL="380990" indent="-380990">
              <a:buFont typeface="Arial" panose="020B0604020202020204" pitchFamily="34" charset="0"/>
              <a:buChar char="•"/>
            </a:pPr>
            <a:r>
              <a:rPr lang="en-US" sz="2800" dirty="0">
                <a:solidFill>
                  <a:srgbClr val="C4E3B0"/>
                </a:solidFill>
              </a:rPr>
              <a:t>Props</a:t>
            </a:r>
          </a:p>
          <a:p>
            <a:pPr marL="380990" indent="-380990">
              <a:buFont typeface="Arial" panose="020B0604020202020204" pitchFamily="34" charset="0"/>
              <a:buChar char="•"/>
            </a:pPr>
            <a:r>
              <a:rPr lang="en-US" sz="2800" dirty="0">
                <a:solidFill>
                  <a:srgbClr val="C4E3B0"/>
                </a:solidFill>
              </a:rPr>
              <a:t>Class Components</a:t>
            </a:r>
          </a:p>
          <a:p>
            <a:pPr marL="380990" indent="-380990">
              <a:buFont typeface="Arial" panose="020B0604020202020204" pitchFamily="34" charset="0"/>
              <a:buChar char="•"/>
            </a:pPr>
            <a:r>
              <a:rPr lang="en-US" sz="2800" dirty="0">
                <a:solidFill>
                  <a:srgbClr val="C4E3B0"/>
                </a:solidFill>
              </a:rPr>
              <a:t>State and Props</a:t>
            </a:r>
            <a:endParaRPr lang="en-US" sz="2667" dirty="0">
              <a:solidFill>
                <a:srgbClr val="C4E3B0"/>
              </a:solidFill>
            </a:endParaRPr>
          </a:p>
        </p:txBody>
      </p:sp>
    </p:spTree>
    <p:custDataLst>
      <p:tags r:id="rId1"/>
    </p:custDataLst>
    <p:extLst>
      <p:ext uri="{BB962C8B-B14F-4D97-AF65-F5344CB8AC3E}">
        <p14:creationId xmlns:p14="http://schemas.microsoft.com/office/powerpoint/2010/main" val="386785990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512064" y="365760"/>
            <a:ext cx="11180064" cy="1060704"/>
          </a:xfrm>
        </p:spPr>
        <p:txBody>
          <a:bodyPr/>
          <a:lstStyle/>
          <a:p>
            <a:r>
              <a:rPr lang="en-US" sz="3200" dirty="0">
                <a:solidFill>
                  <a:schemeClr val="bg1">
                    <a:lumMod val="85000"/>
                  </a:schemeClr>
                </a:solidFill>
              </a:rPr>
              <a:t>Difference between Props and State</a:t>
            </a:r>
          </a:p>
        </p:txBody>
      </p:sp>
      <p:sp>
        <p:nvSpPr>
          <p:cNvPr id="5" name="Content Placeholder 2"/>
          <p:cNvSpPr txBox="1">
            <a:spLocks/>
          </p:cNvSpPr>
          <p:nvPr/>
        </p:nvSpPr>
        <p:spPr>
          <a:xfrm>
            <a:off x="512065" y="1537648"/>
            <a:ext cx="5885719" cy="4425696"/>
          </a:xfrm>
          <a:prstGeom prst="rect">
            <a:avLst/>
          </a:prstGeom>
        </p:spPr>
        <p:txBody>
          <a:bodyPr>
            <a:normAutofit fontScale="925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80990" indent="-380990" fontAlgn="base">
              <a:buFont typeface="Arial" panose="020B0604020202020204" pitchFamily="34" charset="0"/>
              <a:buChar char="•"/>
            </a:pPr>
            <a:r>
              <a:rPr lang="en-US" sz="2400" dirty="0">
                <a:solidFill>
                  <a:srgbClr val="C4E3B0"/>
                </a:solidFill>
              </a:rPr>
              <a:t>Props are immutable i.e. once set the props cannot be changed, while State is an observable object that is to be used to hold data that may change over time and to control the behavior after each change.</a:t>
            </a:r>
          </a:p>
          <a:p>
            <a:pPr marL="380990" indent="-380990" fontAlgn="base">
              <a:buFont typeface="Arial" panose="020B0604020202020204" pitchFamily="34" charset="0"/>
              <a:buChar char="•"/>
            </a:pPr>
            <a:endParaRPr lang="en-US" sz="2400" dirty="0">
              <a:solidFill>
                <a:srgbClr val="C4E3B0"/>
              </a:solidFill>
            </a:endParaRPr>
          </a:p>
          <a:p>
            <a:pPr marL="380990" indent="-380990" fontAlgn="base">
              <a:buFont typeface="Arial" panose="020B0604020202020204" pitchFamily="34" charset="0"/>
              <a:buChar char="•"/>
            </a:pPr>
            <a:r>
              <a:rPr lang="en-US" sz="2400" dirty="0">
                <a:solidFill>
                  <a:srgbClr val="C4E3B0"/>
                </a:solidFill>
              </a:rPr>
              <a:t>States can only be used in Class Components while Props don’t have this limitation.</a:t>
            </a:r>
          </a:p>
          <a:p>
            <a:pPr marL="380990" indent="-380990" fontAlgn="base">
              <a:buFont typeface="Arial" panose="020B0604020202020204" pitchFamily="34" charset="0"/>
              <a:buChar char="•"/>
            </a:pPr>
            <a:endParaRPr lang="en-US" sz="2400" dirty="0">
              <a:solidFill>
                <a:srgbClr val="C4E3B0"/>
              </a:solidFill>
            </a:endParaRPr>
          </a:p>
          <a:p>
            <a:pPr marL="380990" indent="-380990" fontAlgn="base">
              <a:buFont typeface="Arial" panose="020B0604020202020204" pitchFamily="34" charset="0"/>
              <a:buChar char="•"/>
            </a:pPr>
            <a:r>
              <a:rPr lang="en-US" sz="2400" dirty="0">
                <a:solidFill>
                  <a:srgbClr val="C4E3B0"/>
                </a:solidFill>
              </a:rPr>
              <a:t>While Props are set by the parent component, State is generally updated by event handlers.</a:t>
            </a:r>
            <a:r>
              <a:rPr lang="en-US" sz="2133" dirty="0">
                <a:solidFill>
                  <a:srgbClr val="C4E3B0"/>
                </a:solidFill>
              </a:rPr>
              <a:t> </a:t>
            </a:r>
          </a:p>
          <a:p>
            <a:endParaRPr lang="en-US" sz="2133" dirty="0">
              <a:solidFill>
                <a:srgbClr val="C4E3B0"/>
              </a:solidFill>
            </a:endParaRPr>
          </a:p>
        </p:txBody>
      </p:sp>
      <p:sp>
        <p:nvSpPr>
          <p:cNvPr id="7" name="Down Arrow 6">
            <a:extLst>
              <a:ext uri="{FF2B5EF4-FFF2-40B4-BE49-F238E27FC236}">
                <a16:creationId xmlns:a16="http://schemas.microsoft.com/office/drawing/2014/main" id="{9AFD64C4-E28E-B249-BE78-29301A86D68B}"/>
              </a:ext>
            </a:extLst>
          </p:cNvPr>
          <p:cNvSpPr/>
          <p:nvPr/>
        </p:nvSpPr>
        <p:spPr>
          <a:xfrm>
            <a:off x="9301046" y="2179576"/>
            <a:ext cx="317185" cy="828000"/>
          </a:xfrm>
          <a:prstGeom prst="downArrow">
            <a:avLst>
              <a:gd name="adj1" fmla="val 34612"/>
              <a:gd name="adj2" fmla="val 50000"/>
            </a:avLst>
          </a:prstGeom>
          <a:solidFill>
            <a:srgbClr val="EF5E1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chemeClr val="accent6">
                  <a:lumMod val="75000"/>
                </a:schemeClr>
              </a:solidFill>
            </a:endParaRPr>
          </a:p>
        </p:txBody>
      </p:sp>
      <p:sp>
        <p:nvSpPr>
          <p:cNvPr id="10" name="Down Arrow 9">
            <a:extLst>
              <a:ext uri="{FF2B5EF4-FFF2-40B4-BE49-F238E27FC236}">
                <a16:creationId xmlns:a16="http://schemas.microsoft.com/office/drawing/2014/main" id="{DC819F97-8A43-2642-910A-04341E27BBDD}"/>
              </a:ext>
            </a:extLst>
          </p:cNvPr>
          <p:cNvSpPr/>
          <p:nvPr/>
        </p:nvSpPr>
        <p:spPr>
          <a:xfrm rot="19853518">
            <a:off x="9950037" y="3960395"/>
            <a:ext cx="288855" cy="855579"/>
          </a:xfrm>
          <a:prstGeom prst="downArrow">
            <a:avLst>
              <a:gd name="adj1" fmla="val 42106"/>
              <a:gd name="adj2" fmla="val 50000"/>
            </a:avLst>
          </a:prstGeom>
          <a:solidFill>
            <a:srgbClr val="EF5E1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2" name="TextBox 11">
            <a:extLst>
              <a:ext uri="{FF2B5EF4-FFF2-40B4-BE49-F238E27FC236}">
                <a16:creationId xmlns:a16="http://schemas.microsoft.com/office/drawing/2014/main" id="{98F508FF-8569-2843-8392-ED73BFEB2D6A}"/>
              </a:ext>
            </a:extLst>
          </p:cNvPr>
          <p:cNvSpPr txBox="1"/>
          <p:nvPr/>
        </p:nvSpPr>
        <p:spPr>
          <a:xfrm>
            <a:off x="7080161" y="4954426"/>
            <a:ext cx="2104553" cy="374571"/>
          </a:xfrm>
          <a:prstGeom prst="flowChartAlternateProcess">
            <a:avLst/>
          </a:prstGeom>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600" dirty="0">
                <a:solidFill>
                  <a:srgbClr val="0070C0"/>
                </a:solidFill>
              </a:rPr>
              <a:t>&lt;Component /&gt;</a:t>
            </a:r>
          </a:p>
        </p:txBody>
      </p:sp>
      <p:pic>
        <p:nvPicPr>
          <p:cNvPr id="15" name="Graphic 14" descr="Line arrow: Rotate left">
            <a:extLst>
              <a:ext uri="{FF2B5EF4-FFF2-40B4-BE49-F238E27FC236}">
                <a16:creationId xmlns:a16="http://schemas.microsoft.com/office/drawing/2014/main" id="{84CDFC9F-072B-9A4E-924D-C8A88D449581}"/>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0072465" flipH="1">
            <a:off x="8827270" y="3536233"/>
            <a:ext cx="319089" cy="319089"/>
          </a:xfrm>
          <a:prstGeom prst="rect">
            <a:avLst/>
          </a:prstGeom>
        </p:spPr>
      </p:pic>
      <p:sp>
        <p:nvSpPr>
          <p:cNvPr id="16" name="TextBox 15">
            <a:extLst>
              <a:ext uri="{FF2B5EF4-FFF2-40B4-BE49-F238E27FC236}">
                <a16:creationId xmlns:a16="http://schemas.microsoft.com/office/drawing/2014/main" id="{390ECC17-A182-3543-8B99-86EAE551BF55}"/>
              </a:ext>
            </a:extLst>
          </p:cNvPr>
          <p:cNvSpPr txBox="1"/>
          <p:nvPr/>
        </p:nvSpPr>
        <p:spPr>
          <a:xfrm>
            <a:off x="9136377" y="3490591"/>
            <a:ext cx="681853" cy="379656"/>
          </a:xfrm>
          <a:prstGeom prst="rect">
            <a:avLst/>
          </a:prstGeom>
          <a:noFill/>
        </p:spPr>
        <p:txBody>
          <a:bodyPr wrap="none" rtlCol="0">
            <a:spAutoFit/>
          </a:bodyPr>
          <a:lstStyle/>
          <a:p>
            <a:r>
              <a:rPr lang="en-US" sz="1867" dirty="0">
                <a:solidFill>
                  <a:schemeClr val="bg1">
                    <a:lumMod val="85000"/>
                  </a:schemeClr>
                </a:solidFill>
              </a:rPr>
              <a:t>State</a:t>
            </a:r>
          </a:p>
        </p:txBody>
      </p:sp>
      <p:sp>
        <p:nvSpPr>
          <p:cNvPr id="17" name="Down Arrow 16">
            <a:extLst>
              <a:ext uri="{FF2B5EF4-FFF2-40B4-BE49-F238E27FC236}">
                <a16:creationId xmlns:a16="http://schemas.microsoft.com/office/drawing/2014/main" id="{44792B67-EA42-C346-B8FE-FAE01CBAA9EB}"/>
              </a:ext>
            </a:extLst>
          </p:cNvPr>
          <p:cNvSpPr/>
          <p:nvPr/>
        </p:nvSpPr>
        <p:spPr>
          <a:xfrm rot="1802114">
            <a:off x="8642191" y="3926811"/>
            <a:ext cx="261868" cy="900301"/>
          </a:xfrm>
          <a:prstGeom prst="downArrow">
            <a:avLst>
              <a:gd name="adj1" fmla="val 42106"/>
              <a:gd name="adj2" fmla="val 50000"/>
            </a:avLst>
          </a:prstGeom>
          <a:solidFill>
            <a:srgbClr val="EF5E1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8" name="TextBox 17">
            <a:extLst>
              <a:ext uri="{FF2B5EF4-FFF2-40B4-BE49-F238E27FC236}">
                <a16:creationId xmlns:a16="http://schemas.microsoft.com/office/drawing/2014/main" id="{81BE959D-CE89-FC4E-BD7A-66FFE9A93AFA}"/>
              </a:ext>
            </a:extLst>
          </p:cNvPr>
          <p:cNvSpPr txBox="1"/>
          <p:nvPr/>
        </p:nvSpPr>
        <p:spPr>
          <a:xfrm>
            <a:off x="9054200" y="1841720"/>
            <a:ext cx="728533" cy="379656"/>
          </a:xfrm>
          <a:prstGeom prst="rect">
            <a:avLst/>
          </a:prstGeom>
          <a:noFill/>
        </p:spPr>
        <p:txBody>
          <a:bodyPr wrap="none" rtlCol="0">
            <a:spAutoFit/>
          </a:bodyPr>
          <a:lstStyle/>
          <a:p>
            <a:r>
              <a:rPr lang="en-US" sz="1867" i="1" dirty="0">
                <a:solidFill>
                  <a:schemeClr val="accent6">
                    <a:lumMod val="20000"/>
                    <a:lumOff val="80000"/>
                  </a:schemeClr>
                </a:solidFill>
              </a:rPr>
              <a:t>Props</a:t>
            </a:r>
          </a:p>
        </p:txBody>
      </p:sp>
      <p:pic>
        <p:nvPicPr>
          <p:cNvPr id="19" name="Graphic 18" descr="Line arrow: Rotate left">
            <a:extLst>
              <a:ext uri="{FF2B5EF4-FFF2-40B4-BE49-F238E27FC236}">
                <a16:creationId xmlns:a16="http://schemas.microsoft.com/office/drawing/2014/main" id="{E19A54BC-DAE4-DD46-AFD0-9471F19CD934}"/>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0072465" flipH="1">
            <a:off x="7411369" y="5476820"/>
            <a:ext cx="319089" cy="319089"/>
          </a:xfrm>
          <a:prstGeom prst="rect">
            <a:avLst/>
          </a:prstGeom>
        </p:spPr>
      </p:pic>
      <p:sp>
        <p:nvSpPr>
          <p:cNvPr id="20" name="TextBox 19">
            <a:extLst>
              <a:ext uri="{FF2B5EF4-FFF2-40B4-BE49-F238E27FC236}">
                <a16:creationId xmlns:a16="http://schemas.microsoft.com/office/drawing/2014/main" id="{40C9E26D-3A20-B746-8ADE-814362CF4890}"/>
              </a:ext>
            </a:extLst>
          </p:cNvPr>
          <p:cNvSpPr txBox="1"/>
          <p:nvPr/>
        </p:nvSpPr>
        <p:spPr>
          <a:xfrm>
            <a:off x="7760410" y="5431180"/>
            <a:ext cx="681853" cy="379656"/>
          </a:xfrm>
          <a:prstGeom prst="rect">
            <a:avLst/>
          </a:prstGeom>
          <a:noFill/>
        </p:spPr>
        <p:txBody>
          <a:bodyPr wrap="none" rtlCol="0">
            <a:spAutoFit/>
          </a:bodyPr>
          <a:lstStyle/>
          <a:p>
            <a:r>
              <a:rPr lang="en-US" sz="1867" dirty="0">
                <a:solidFill>
                  <a:schemeClr val="bg1">
                    <a:lumMod val="85000"/>
                  </a:schemeClr>
                </a:solidFill>
              </a:rPr>
              <a:t>State</a:t>
            </a:r>
          </a:p>
        </p:txBody>
      </p:sp>
      <p:pic>
        <p:nvPicPr>
          <p:cNvPr id="21" name="Graphic 20" descr="Line arrow: Rotate left">
            <a:extLst>
              <a:ext uri="{FF2B5EF4-FFF2-40B4-BE49-F238E27FC236}">
                <a16:creationId xmlns:a16="http://schemas.microsoft.com/office/drawing/2014/main" id="{66A48C9E-8A41-EA4C-856B-9B4DB7FA459F}"/>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0072465" flipH="1">
            <a:off x="10033294" y="5509830"/>
            <a:ext cx="319089" cy="319089"/>
          </a:xfrm>
          <a:prstGeom prst="rect">
            <a:avLst/>
          </a:prstGeom>
        </p:spPr>
      </p:pic>
      <p:sp>
        <p:nvSpPr>
          <p:cNvPr id="22" name="TextBox 21">
            <a:extLst>
              <a:ext uri="{FF2B5EF4-FFF2-40B4-BE49-F238E27FC236}">
                <a16:creationId xmlns:a16="http://schemas.microsoft.com/office/drawing/2014/main" id="{C3A39E6D-B0E6-2D41-A2D8-4131C0B3E0C8}"/>
              </a:ext>
            </a:extLst>
          </p:cNvPr>
          <p:cNvSpPr txBox="1"/>
          <p:nvPr/>
        </p:nvSpPr>
        <p:spPr>
          <a:xfrm>
            <a:off x="10382336" y="5464191"/>
            <a:ext cx="681853" cy="379656"/>
          </a:xfrm>
          <a:prstGeom prst="rect">
            <a:avLst/>
          </a:prstGeom>
          <a:noFill/>
        </p:spPr>
        <p:txBody>
          <a:bodyPr wrap="none" rtlCol="0">
            <a:spAutoFit/>
          </a:bodyPr>
          <a:lstStyle/>
          <a:p>
            <a:r>
              <a:rPr lang="en-US" sz="1867" dirty="0">
                <a:solidFill>
                  <a:schemeClr val="bg1">
                    <a:lumMod val="85000"/>
                  </a:schemeClr>
                </a:solidFill>
              </a:rPr>
              <a:t>State</a:t>
            </a:r>
          </a:p>
        </p:txBody>
      </p:sp>
      <p:sp>
        <p:nvSpPr>
          <p:cNvPr id="23" name="TextBox 22">
            <a:extLst>
              <a:ext uri="{FF2B5EF4-FFF2-40B4-BE49-F238E27FC236}">
                <a16:creationId xmlns:a16="http://schemas.microsoft.com/office/drawing/2014/main" id="{F97B59EC-B980-8E4C-9FAB-BDE4E23AFD6A}"/>
              </a:ext>
            </a:extLst>
          </p:cNvPr>
          <p:cNvSpPr txBox="1"/>
          <p:nvPr/>
        </p:nvSpPr>
        <p:spPr>
          <a:xfrm>
            <a:off x="10110506" y="4112577"/>
            <a:ext cx="728533" cy="379656"/>
          </a:xfrm>
          <a:prstGeom prst="rect">
            <a:avLst/>
          </a:prstGeom>
          <a:noFill/>
        </p:spPr>
        <p:txBody>
          <a:bodyPr wrap="none" rtlCol="0">
            <a:spAutoFit/>
          </a:bodyPr>
          <a:lstStyle/>
          <a:p>
            <a:r>
              <a:rPr lang="en-US" sz="1867" i="1" dirty="0">
                <a:solidFill>
                  <a:schemeClr val="accent6">
                    <a:lumMod val="20000"/>
                    <a:lumOff val="80000"/>
                  </a:schemeClr>
                </a:solidFill>
              </a:rPr>
              <a:t>Props</a:t>
            </a:r>
          </a:p>
        </p:txBody>
      </p:sp>
      <p:sp>
        <p:nvSpPr>
          <p:cNvPr id="24" name="TextBox 23">
            <a:extLst>
              <a:ext uri="{FF2B5EF4-FFF2-40B4-BE49-F238E27FC236}">
                <a16:creationId xmlns:a16="http://schemas.microsoft.com/office/drawing/2014/main" id="{A3F006D5-31FF-044C-8452-D3579FAD76AE}"/>
              </a:ext>
            </a:extLst>
          </p:cNvPr>
          <p:cNvSpPr txBox="1"/>
          <p:nvPr/>
        </p:nvSpPr>
        <p:spPr>
          <a:xfrm>
            <a:off x="7896528" y="4109117"/>
            <a:ext cx="728533" cy="379656"/>
          </a:xfrm>
          <a:prstGeom prst="rect">
            <a:avLst/>
          </a:prstGeom>
          <a:noFill/>
        </p:spPr>
        <p:txBody>
          <a:bodyPr wrap="none" rtlCol="0">
            <a:spAutoFit/>
          </a:bodyPr>
          <a:lstStyle/>
          <a:p>
            <a:r>
              <a:rPr lang="en-US" sz="1867" i="1" dirty="0">
                <a:solidFill>
                  <a:schemeClr val="accent6">
                    <a:lumMod val="20000"/>
                    <a:lumOff val="80000"/>
                  </a:schemeClr>
                </a:solidFill>
              </a:rPr>
              <a:t>Props</a:t>
            </a:r>
          </a:p>
        </p:txBody>
      </p:sp>
      <p:pic>
        <p:nvPicPr>
          <p:cNvPr id="26" name="Picture 25">
            <a:extLst>
              <a:ext uri="{FF2B5EF4-FFF2-40B4-BE49-F238E27FC236}">
                <a16:creationId xmlns:a16="http://schemas.microsoft.com/office/drawing/2014/main" id="{C1A33DAC-6F96-1C42-BAD4-487E4BD9033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597535" y="1184070"/>
            <a:ext cx="677333" cy="677333"/>
          </a:xfrm>
          <a:prstGeom prst="rect">
            <a:avLst/>
          </a:prstGeom>
        </p:spPr>
      </p:pic>
      <p:sp>
        <p:nvSpPr>
          <p:cNvPr id="27" name="TextBox 26">
            <a:extLst>
              <a:ext uri="{FF2B5EF4-FFF2-40B4-BE49-F238E27FC236}">
                <a16:creationId xmlns:a16="http://schemas.microsoft.com/office/drawing/2014/main" id="{1D03BE91-A00D-9644-BE10-221A87FB6E7E}"/>
              </a:ext>
            </a:extLst>
          </p:cNvPr>
          <p:cNvSpPr txBox="1"/>
          <p:nvPr/>
        </p:nvSpPr>
        <p:spPr>
          <a:xfrm>
            <a:off x="8263035" y="1311945"/>
            <a:ext cx="2767296" cy="420564"/>
          </a:xfrm>
          <a:prstGeom prst="rect">
            <a:avLst/>
          </a:prstGeom>
          <a:noFill/>
        </p:spPr>
        <p:txBody>
          <a:bodyPr wrap="none" rtlCol="0">
            <a:spAutoFit/>
          </a:bodyPr>
          <a:lstStyle/>
          <a:p>
            <a:r>
              <a:rPr lang="en-US" sz="2133" dirty="0"/>
              <a:t>ReactJS: Props vs. State</a:t>
            </a:r>
          </a:p>
        </p:txBody>
      </p:sp>
      <p:sp>
        <p:nvSpPr>
          <p:cNvPr id="28" name="TextBox 27">
            <a:extLst>
              <a:ext uri="{FF2B5EF4-FFF2-40B4-BE49-F238E27FC236}">
                <a16:creationId xmlns:a16="http://schemas.microsoft.com/office/drawing/2014/main" id="{14616FD3-1310-7F43-B2D5-E78A9915FC21}"/>
              </a:ext>
            </a:extLst>
          </p:cNvPr>
          <p:cNvSpPr txBox="1"/>
          <p:nvPr/>
        </p:nvSpPr>
        <p:spPr>
          <a:xfrm>
            <a:off x="8331690" y="3061209"/>
            <a:ext cx="2104553" cy="374571"/>
          </a:xfrm>
          <a:prstGeom prst="flowChartAlternateProcess">
            <a:avLst/>
          </a:prstGeom>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600" dirty="0">
                <a:solidFill>
                  <a:srgbClr val="0070C0"/>
                </a:solidFill>
              </a:rPr>
              <a:t>&lt;Component /&gt;</a:t>
            </a:r>
          </a:p>
        </p:txBody>
      </p:sp>
      <p:sp>
        <p:nvSpPr>
          <p:cNvPr id="29" name="TextBox 28">
            <a:extLst>
              <a:ext uri="{FF2B5EF4-FFF2-40B4-BE49-F238E27FC236}">
                <a16:creationId xmlns:a16="http://schemas.microsoft.com/office/drawing/2014/main" id="{0A8EC8FE-86A8-D54B-9A54-847DB3674587}"/>
              </a:ext>
            </a:extLst>
          </p:cNvPr>
          <p:cNvSpPr txBox="1"/>
          <p:nvPr/>
        </p:nvSpPr>
        <p:spPr>
          <a:xfrm>
            <a:off x="9550144" y="4983822"/>
            <a:ext cx="2104553" cy="374571"/>
          </a:xfrm>
          <a:prstGeom prst="flowChartAlternateProcess">
            <a:avLst/>
          </a:prstGeom>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600" dirty="0">
                <a:solidFill>
                  <a:srgbClr val="0070C0"/>
                </a:solidFill>
              </a:rPr>
              <a:t>&lt;Component /&gt;</a:t>
            </a:r>
          </a:p>
        </p:txBody>
      </p:sp>
    </p:spTree>
    <p:extLst>
      <p:ext uri="{BB962C8B-B14F-4D97-AF65-F5344CB8AC3E}">
        <p14:creationId xmlns:p14="http://schemas.microsoft.com/office/powerpoint/2010/main" val="206772246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9DA72E5-1AA2-004C-8D14-5291F8052D22}"/>
              </a:ext>
            </a:extLst>
          </p:cNvPr>
          <p:cNvSpPr>
            <a:spLocks noGrp="1"/>
          </p:cNvSpPr>
          <p:nvPr>
            <p:ph type="title"/>
          </p:nvPr>
        </p:nvSpPr>
        <p:spPr>
          <a:xfrm>
            <a:off x="310233" y="365760"/>
            <a:ext cx="11180064" cy="1060704"/>
          </a:xfrm>
        </p:spPr>
        <p:txBody>
          <a:bodyPr/>
          <a:lstStyle/>
          <a:p>
            <a:r>
              <a:rPr lang="en-US" sz="3200" dirty="0">
                <a:solidFill>
                  <a:schemeClr val="bg1">
                    <a:lumMod val="75000"/>
                  </a:schemeClr>
                </a:solidFill>
              </a:rPr>
              <a:t>Which type of component to use?</a:t>
            </a:r>
          </a:p>
        </p:txBody>
      </p:sp>
      <p:pic>
        <p:nvPicPr>
          <p:cNvPr id="5" name="Picture 4">
            <a:extLst>
              <a:ext uri="{FF2B5EF4-FFF2-40B4-BE49-F238E27FC236}">
                <a16:creationId xmlns:a16="http://schemas.microsoft.com/office/drawing/2014/main" id="{E0B6784B-623C-4244-ACF7-909B3F15A0C8}"/>
              </a:ext>
            </a:extLst>
          </p:cNvPr>
          <p:cNvPicPr>
            <a:picLocks noChangeAspect="1"/>
          </p:cNvPicPr>
          <p:nvPr/>
        </p:nvPicPr>
        <p:blipFill rotWithShape="1">
          <a:blip r:embed="rId3"/>
          <a:srcRect b="4169"/>
          <a:stretch/>
        </p:blipFill>
        <p:spPr>
          <a:xfrm>
            <a:off x="7430581" y="365760"/>
            <a:ext cx="4558219" cy="6299768"/>
          </a:xfrm>
          <a:prstGeom prst="rect">
            <a:avLst/>
          </a:prstGeom>
        </p:spPr>
      </p:pic>
      <p:sp>
        <p:nvSpPr>
          <p:cNvPr id="6" name="Content Placeholder 2"/>
          <p:cNvSpPr txBox="1">
            <a:spLocks/>
          </p:cNvSpPr>
          <p:nvPr/>
        </p:nvSpPr>
        <p:spPr>
          <a:xfrm>
            <a:off x="512064" y="1092200"/>
            <a:ext cx="6799984" cy="5573328"/>
          </a:xfrm>
          <a:prstGeom prst="rect">
            <a:avLst/>
          </a:prstGeom>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IN" sz="2133" dirty="0">
                <a:solidFill>
                  <a:srgbClr val="C4E3B0"/>
                </a:solidFill>
              </a:rPr>
              <a:t>It’s important to know whether to use class or functional components.</a:t>
            </a:r>
          </a:p>
          <a:p>
            <a:pPr>
              <a:buFont typeface="Arial"/>
              <a:buNone/>
            </a:pPr>
            <a:endParaRPr lang="en-IN" sz="2133" dirty="0">
              <a:solidFill>
                <a:srgbClr val="C4E3B0"/>
              </a:solidFill>
            </a:endParaRPr>
          </a:p>
          <a:p>
            <a:pPr>
              <a:buFont typeface="Arial"/>
              <a:buNone/>
            </a:pPr>
            <a:r>
              <a:rPr lang="en-IN" sz="2133" dirty="0">
                <a:solidFill>
                  <a:srgbClr val="C4E3B0"/>
                </a:solidFill>
              </a:rPr>
              <a:t>Use a class component if you:</a:t>
            </a:r>
          </a:p>
          <a:p>
            <a:pPr lvl="1">
              <a:buFont typeface="Arial" panose="020B0604020202020204" pitchFamily="34" charset="0"/>
              <a:buChar char="•"/>
            </a:pPr>
            <a:r>
              <a:rPr lang="en-IN" sz="2133" dirty="0">
                <a:solidFill>
                  <a:srgbClr val="C4E3B0"/>
                </a:solidFill>
              </a:rPr>
              <a:t>need to write complex logic using local state</a:t>
            </a:r>
          </a:p>
          <a:p>
            <a:pPr lvl="1">
              <a:buFont typeface="Arial" panose="020B0604020202020204" pitchFamily="34" charset="0"/>
              <a:buChar char="•"/>
            </a:pPr>
            <a:r>
              <a:rPr lang="en-IN" sz="2133" dirty="0">
                <a:solidFill>
                  <a:srgbClr val="C4E3B0"/>
                </a:solidFill>
              </a:rPr>
              <a:t>need to add lifecycle methods to your component</a:t>
            </a:r>
          </a:p>
          <a:p>
            <a:pPr lvl="1">
              <a:buFont typeface="Arial" panose="020B0604020202020204" pitchFamily="34" charset="0"/>
              <a:buChar char="•"/>
            </a:pPr>
            <a:r>
              <a:rPr lang="en-IN" sz="2133" dirty="0">
                <a:solidFill>
                  <a:srgbClr val="C4E3B0"/>
                </a:solidFill>
              </a:rPr>
              <a:t>need to add logic for event handlers</a:t>
            </a:r>
          </a:p>
          <a:p>
            <a:pPr>
              <a:buFont typeface="Arial"/>
              <a:buNone/>
            </a:pPr>
            <a:endParaRPr lang="en-IN" sz="2133" dirty="0">
              <a:solidFill>
                <a:srgbClr val="C4E3B0"/>
              </a:solidFill>
            </a:endParaRPr>
          </a:p>
          <a:p>
            <a:pPr>
              <a:buFont typeface="Arial"/>
              <a:buNone/>
            </a:pPr>
            <a:r>
              <a:rPr lang="en-IN" sz="2133" dirty="0">
                <a:solidFill>
                  <a:srgbClr val="C4E3B0"/>
                </a:solidFill>
              </a:rPr>
              <a:t>Otherwise, </a:t>
            </a:r>
            <a:r>
              <a:rPr lang="en-IN" sz="2133" b="1" dirty="0">
                <a:solidFill>
                  <a:srgbClr val="C4E3B0"/>
                </a:solidFill>
              </a:rPr>
              <a:t>always</a:t>
            </a:r>
            <a:r>
              <a:rPr lang="en-IN" sz="2133" dirty="0">
                <a:solidFill>
                  <a:srgbClr val="C4E3B0"/>
                </a:solidFill>
              </a:rPr>
              <a:t> use a functional component.</a:t>
            </a:r>
          </a:p>
          <a:p>
            <a:pPr>
              <a:buFont typeface="Arial"/>
              <a:buNone/>
            </a:pPr>
            <a:endParaRPr lang="en-IN" sz="2133" dirty="0">
              <a:solidFill>
                <a:srgbClr val="C4E3B0"/>
              </a:solidFill>
            </a:endParaRPr>
          </a:p>
          <a:p>
            <a:pPr marL="0" indent="0">
              <a:buNone/>
            </a:pPr>
            <a:r>
              <a:rPr lang="en-IN" sz="2133" i="1" dirty="0">
                <a:solidFill>
                  <a:srgbClr val="C4E3B0"/>
                </a:solidFill>
              </a:rPr>
              <a:t>Class components that only have </a:t>
            </a:r>
            <a:r>
              <a:rPr lang="en-IN" sz="2133" i="1" dirty="0" err="1">
                <a:solidFill>
                  <a:srgbClr val="C4E3B0"/>
                </a:solidFill>
              </a:rPr>
              <a:t>markup</a:t>
            </a:r>
            <a:r>
              <a:rPr lang="en-IN" sz="2133" i="1" dirty="0">
                <a:solidFill>
                  <a:srgbClr val="C4E3B0"/>
                </a:solidFill>
              </a:rPr>
              <a:t> within the render body can safely be converted to functional components.</a:t>
            </a:r>
          </a:p>
          <a:p>
            <a:pPr>
              <a:buFont typeface="Arial"/>
              <a:buNone/>
            </a:pPr>
            <a:endParaRPr lang="en-IN" sz="2133" dirty="0">
              <a:solidFill>
                <a:srgbClr val="C4E3B0"/>
              </a:solidFill>
            </a:endParaRPr>
          </a:p>
        </p:txBody>
      </p:sp>
    </p:spTree>
    <p:extLst>
      <p:ext uri="{BB962C8B-B14F-4D97-AF65-F5344CB8AC3E}">
        <p14:creationId xmlns:p14="http://schemas.microsoft.com/office/powerpoint/2010/main" val="394078307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1B527-EA49-6742-8825-7DED866D2D15}"/>
              </a:ext>
            </a:extLst>
          </p:cNvPr>
          <p:cNvSpPr>
            <a:spLocks noGrp="1"/>
          </p:cNvSpPr>
          <p:nvPr>
            <p:ph type="title"/>
          </p:nvPr>
        </p:nvSpPr>
        <p:spPr>
          <a:xfrm>
            <a:off x="497779" y="330261"/>
            <a:ext cx="11186220" cy="607259"/>
          </a:xfrm>
        </p:spPr>
        <p:txBody>
          <a:bodyPr/>
          <a:lstStyle/>
          <a:p>
            <a:pPr algn="ctr"/>
            <a:r>
              <a:rPr lang="en-US" dirty="0"/>
              <a:t>Code Along Practice – </a:t>
            </a:r>
            <a:r>
              <a:rPr lang="en-US" dirty="0" err="1"/>
              <a:t>BiosDisplay</a:t>
            </a:r>
            <a:endParaRPr lang="en-US" dirty="0"/>
          </a:p>
        </p:txBody>
      </p:sp>
      <p:sp>
        <p:nvSpPr>
          <p:cNvPr id="3" name="Text Placeholder 2">
            <a:extLst>
              <a:ext uri="{FF2B5EF4-FFF2-40B4-BE49-F238E27FC236}">
                <a16:creationId xmlns:a16="http://schemas.microsoft.com/office/drawing/2014/main" id="{9188C8EE-9EE3-F246-91B7-3118444C624B}"/>
              </a:ext>
            </a:extLst>
          </p:cNvPr>
          <p:cNvSpPr>
            <a:spLocks noGrp="1"/>
          </p:cNvSpPr>
          <p:nvPr>
            <p:ph type="body" sz="quarter" idx="13"/>
          </p:nvPr>
        </p:nvSpPr>
        <p:spPr>
          <a:xfrm>
            <a:off x="2470826" y="1137830"/>
            <a:ext cx="9213173" cy="4971139"/>
          </a:xfrm>
        </p:spPr>
        <p:txBody>
          <a:bodyPr>
            <a:normAutofit/>
          </a:bodyPr>
          <a:lstStyle/>
          <a:p>
            <a:pPr marL="742950" indent="-742950">
              <a:buAutoNum type="arabicPeriod"/>
            </a:pPr>
            <a:r>
              <a:rPr lang="en-US" sz="2800" dirty="0">
                <a:latin typeface="Arial" panose="020B0604020202020204" pitchFamily="34" charset="0"/>
                <a:cs typeface="Arial" panose="020B0604020202020204" pitchFamily="34" charset="0"/>
              </a:rPr>
              <a:t>Create a new class component called </a:t>
            </a:r>
            <a:r>
              <a:rPr lang="en-US" sz="2800" dirty="0" err="1">
                <a:latin typeface="Arial" panose="020B0604020202020204" pitchFamily="34" charset="0"/>
                <a:cs typeface="Arial" panose="020B0604020202020204" pitchFamily="34" charset="0"/>
              </a:rPr>
              <a:t>DisplayBios</a:t>
            </a:r>
            <a:r>
              <a:rPr lang="en-US" sz="2800" dirty="0">
                <a:latin typeface="Arial" panose="020B0604020202020204" pitchFamily="34" charset="0"/>
                <a:cs typeface="Arial" panose="020B0604020202020204" pitchFamily="34" charset="0"/>
              </a:rPr>
              <a:t> that contains state with an array of two developers.</a:t>
            </a:r>
          </a:p>
          <a:p>
            <a:pPr marL="742950" indent="-742950">
              <a:buFont typeface="+mj-lt"/>
              <a:buAutoNum type="arabicPeriod"/>
            </a:pPr>
            <a:r>
              <a:rPr lang="en-US" sz="2800" dirty="0">
                <a:latin typeface="Arial" panose="020B0604020202020204" pitchFamily="34" charset="0"/>
                <a:cs typeface="Arial" panose="020B0604020202020204" pitchFamily="34" charset="0"/>
              </a:rPr>
              <a:t>In the render function, map each developer to a </a:t>
            </a:r>
            <a:r>
              <a:rPr lang="en-US" sz="2800" dirty="0" err="1">
                <a:latin typeface="Arial" panose="020B0604020202020204" pitchFamily="34" charset="0"/>
                <a:cs typeface="Arial" panose="020B0604020202020204" pitchFamily="34" charset="0"/>
              </a:rPr>
              <a:t>DeveloperBio</a:t>
            </a:r>
            <a:r>
              <a:rPr lang="en-US" sz="2800" dirty="0">
                <a:latin typeface="Arial" panose="020B0604020202020204" pitchFamily="34" charset="0"/>
                <a:cs typeface="Arial" panose="020B0604020202020204" pitchFamily="34" charset="0"/>
              </a:rPr>
              <a:t> component, passing the developer as a prop.</a:t>
            </a:r>
          </a:p>
          <a:p>
            <a:pPr marL="742950" indent="-742950">
              <a:buFont typeface="+mj-lt"/>
              <a:buAutoNum type="arabicPeriod"/>
            </a:pPr>
            <a:r>
              <a:rPr lang="en-US" sz="2800" dirty="0">
                <a:latin typeface="Arial" panose="020B0604020202020204" pitchFamily="34" charset="0"/>
                <a:cs typeface="Arial" panose="020B0604020202020204" pitchFamily="34" charset="0"/>
              </a:rPr>
              <a:t>Update the </a:t>
            </a:r>
            <a:r>
              <a:rPr lang="en-US" sz="2800" dirty="0" err="1">
                <a:latin typeface="Arial" panose="020B0604020202020204" pitchFamily="34" charset="0"/>
                <a:cs typeface="Arial" panose="020B0604020202020204" pitchFamily="34" charset="0"/>
              </a:rPr>
              <a:t>DeveloperBio</a:t>
            </a:r>
            <a:r>
              <a:rPr lang="en-US" sz="2800" dirty="0">
                <a:latin typeface="Arial" panose="020B0604020202020204" pitchFamily="34" charset="0"/>
                <a:cs typeface="Arial" panose="020B0604020202020204" pitchFamily="34" charset="0"/>
              </a:rPr>
              <a:t> component to receive props and extract the developer from the props to display</a:t>
            </a:r>
          </a:p>
          <a:p>
            <a:pPr marL="742950" indent="-742950">
              <a:buFont typeface="+mj-lt"/>
              <a:buAutoNum type="arabicPeriod"/>
            </a:pPr>
            <a:r>
              <a:rPr lang="en-US" sz="2800" dirty="0">
                <a:latin typeface="Arial" panose="020B0604020202020204" pitchFamily="34" charset="0"/>
                <a:cs typeface="Arial" panose="020B0604020202020204" pitchFamily="34" charset="0"/>
              </a:rPr>
              <a:t>Replace the </a:t>
            </a:r>
            <a:r>
              <a:rPr lang="en-US" sz="2800" dirty="0" err="1">
                <a:latin typeface="Arial" panose="020B0604020202020204" pitchFamily="34" charset="0"/>
                <a:cs typeface="Arial" panose="020B0604020202020204" pitchFamily="34" charset="0"/>
              </a:rPr>
              <a:t>DeveloperBio</a:t>
            </a:r>
            <a:r>
              <a:rPr lang="en-US" sz="2800" dirty="0">
                <a:latin typeface="Arial" panose="020B0604020202020204" pitchFamily="34" charset="0"/>
                <a:cs typeface="Arial" panose="020B0604020202020204" pitchFamily="34" charset="0"/>
              </a:rPr>
              <a:t> component inside of </a:t>
            </a:r>
            <a:r>
              <a:rPr lang="en-US" sz="2800" dirty="0" err="1">
                <a:latin typeface="Arial" panose="020B0604020202020204" pitchFamily="34" charset="0"/>
                <a:cs typeface="Arial" panose="020B0604020202020204" pitchFamily="34" charset="0"/>
              </a:rPr>
              <a:t>App.js</a:t>
            </a:r>
            <a:r>
              <a:rPr lang="en-US" sz="2800" dirty="0">
                <a:latin typeface="Arial" panose="020B0604020202020204" pitchFamily="34" charset="0"/>
                <a:cs typeface="Arial" panose="020B0604020202020204" pitchFamily="34" charset="0"/>
              </a:rPr>
              <a:t> with a </a:t>
            </a:r>
            <a:r>
              <a:rPr lang="en-US" sz="2800" dirty="0" err="1">
                <a:latin typeface="Arial" panose="020B0604020202020204" pitchFamily="34" charset="0"/>
                <a:cs typeface="Arial" panose="020B0604020202020204" pitchFamily="34" charset="0"/>
              </a:rPr>
              <a:t>DisplayBios</a:t>
            </a:r>
            <a:r>
              <a:rPr lang="en-US" sz="2800" dirty="0">
                <a:latin typeface="Arial" panose="020B0604020202020204" pitchFamily="34" charset="0"/>
                <a:cs typeface="Arial" panose="020B0604020202020204" pitchFamily="34" charset="0"/>
              </a:rPr>
              <a:t> component.</a:t>
            </a:r>
          </a:p>
        </p:txBody>
      </p:sp>
      <p:pic>
        <p:nvPicPr>
          <p:cNvPr id="4" name="Picture 3">
            <a:extLst>
              <a:ext uri="{FF2B5EF4-FFF2-40B4-BE49-F238E27FC236}">
                <a16:creationId xmlns:a16="http://schemas.microsoft.com/office/drawing/2014/main" id="{DD41398B-2AB0-A442-AD24-DE8883ED62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7785" y="330261"/>
            <a:ext cx="1589293" cy="1589293"/>
          </a:xfrm>
          <a:prstGeom prst="rect">
            <a:avLst/>
          </a:prstGeom>
        </p:spPr>
      </p:pic>
    </p:spTree>
    <p:extLst>
      <p:ext uri="{BB962C8B-B14F-4D97-AF65-F5344CB8AC3E}">
        <p14:creationId xmlns:p14="http://schemas.microsoft.com/office/powerpoint/2010/main" val="2181179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ssolv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3566BE-3D87-8C4E-9667-A5AC7E876AEB}"/>
              </a:ext>
            </a:extLst>
          </p:cNvPr>
          <p:cNvSpPr>
            <a:spLocks noGrp="1"/>
          </p:cNvSpPr>
          <p:nvPr>
            <p:ph type="title"/>
          </p:nvPr>
        </p:nvSpPr>
        <p:spPr/>
        <p:txBody>
          <a:bodyPr/>
          <a:lstStyle/>
          <a:p>
            <a:pPr algn="ctr"/>
            <a:r>
              <a:rPr lang="en-US" dirty="0"/>
              <a:t>Developer Model</a:t>
            </a:r>
          </a:p>
        </p:txBody>
      </p:sp>
      <p:pic>
        <p:nvPicPr>
          <p:cNvPr id="3" name="Picture 2">
            <a:extLst>
              <a:ext uri="{FF2B5EF4-FFF2-40B4-BE49-F238E27FC236}">
                <a16:creationId xmlns:a16="http://schemas.microsoft.com/office/drawing/2014/main" id="{917B3F8A-0B35-EC44-BAF7-814101AC65CC}"/>
              </a:ext>
            </a:extLst>
          </p:cNvPr>
          <p:cNvPicPr>
            <a:picLocks noChangeAspect="1"/>
          </p:cNvPicPr>
          <p:nvPr/>
        </p:nvPicPr>
        <p:blipFill>
          <a:blip r:embed="rId2"/>
          <a:stretch>
            <a:fillRect/>
          </a:stretch>
        </p:blipFill>
        <p:spPr>
          <a:xfrm>
            <a:off x="965200" y="1416050"/>
            <a:ext cx="10261600" cy="4025900"/>
          </a:xfrm>
          <a:prstGeom prst="rect">
            <a:avLst/>
          </a:prstGeom>
        </p:spPr>
      </p:pic>
    </p:spTree>
    <p:extLst>
      <p:ext uri="{BB962C8B-B14F-4D97-AF65-F5344CB8AC3E}">
        <p14:creationId xmlns:p14="http://schemas.microsoft.com/office/powerpoint/2010/main" val="294138725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0DBDDA-5B1E-5441-B24A-BEBE90DE3CA7}"/>
              </a:ext>
            </a:extLst>
          </p:cNvPr>
          <p:cNvSpPr>
            <a:spLocks noGrp="1"/>
          </p:cNvSpPr>
          <p:nvPr>
            <p:ph type="title"/>
          </p:nvPr>
        </p:nvSpPr>
        <p:spPr>
          <a:xfrm>
            <a:off x="497785" y="330261"/>
            <a:ext cx="4704410" cy="607259"/>
          </a:xfrm>
        </p:spPr>
        <p:txBody>
          <a:bodyPr/>
          <a:lstStyle/>
          <a:p>
            <a:pPr algn="ctr"/>
            <a:r>
              <a:rPr lang="en-US" dirty="0" err="1"/>
              <a:t>DisplayBios</a:t>
            </a:r>
            <a:r>
              <a:rPr lang="en-US" dirty="0"/>
              <a:t> Class Component</a:t>
            </a:r>
          </a:p>
        </p:txBody>
      </p:sp>
      <p:pic>
        <p:nvPicPr>
          <p:cNvPr id="5" name="Picture 4">
            <a:extLst>
              <a:ext uri="{FF2B5EF4-FFF2-40B4-BE49-F238E27FC236}">
                <a16:creationId xmlns:a16="http://schemas.microsoft.com/office/drawing/2014/main" id="{15343A1D-9167-8C43-8135-F631EFD3930A}"/>
              </a:ext>
            </a:extLst>
          </p:cNvPr>
          <p:cNvPicPr>
            <a:picLocks noChangeAspect="1"/>
          </p:cNvPicPr>
          <p:nvPr/>
        </p:nvPicPr>
        <p:blipFill>
          <a:blip r:embed="rId2"/>
          <a:stretch>
            <a:fillRect/>
          </a:stretch>
        </p:blipFill>
        <p:spPr>
          <a:xfrm>
            <a:off x="5299979" y="0"/>
            <a:ext cx="7053728" cy="6858000"/>
          </a:xfrm>
          <a:prstGeom prst="rect">
            <a:avLst/>
          </a:prstGeom>
        </p:spPr>
      </p:pic>
    </p:spTree>
    <p:extLst>
      <p:ext uri="{BB962C8B-B14F-4D97-AF65-F5344CB8AC3E}">
        <p14:creationId xmlns:p14="http://schemas.microsoft.com/office/powerpoint/2010/main" val="201898122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E9DC77-30DC-8741-BF5D-DF4DA37058D4}"/>
              </a:ext>
            </a:extLst>
          </p:cNvPr>
          <p:cNvSpPr>
            <a:spLocks noGrp="1"/>
          </p:cNvSpPr>
          <p:nvPr>
            <p:ph type="title"/>
          </p:nvPr>
        </p:nvSpPr>
        <p:spPr/>
        <p:txBody>
          <a:bodyPr/>
          <a:lstStyle/>
          <a:p>
            <a:pPr algn="ctr"/>
            <a:r>
              <a:rPr lang="en-US" dirty="0"/>
              <a:t>Display Developer from props</a:t>
            </a:r>
          </a:p>
        </p:txBody>
      </p:sp>
      <p:pic>
        <p:nvPicPr>
          <p:cNvPr id="3" name="Picture 2">
            <a:extLst>
              <a:ext uri="{FF2B5EF4-FFF2-40B4-BE49-F238E27FC236}">
                <a16:creationId xmlns:a16="http://schemas.microsoft.com/office/drawing/2014/main" id="{B6508B40-1AEE-7A42-A6D7-22BBEB33C543}"/>
              </a:ext>
            </a:extLst>
          </p:cNvPr>
          <p:cNvPicPr>
            <a:picLocks noChangeAspect="1"/>
          </p:cNvPicPr>
          <p:nvPr/>
        </p:nvPicPr>
        <p:blipFill>
          <a:blip r:embed="rId2"/>
          <a:stretch>
            <a:fillRect/>
          </a:stretch>
        </p:blipFill>
        <p:spPr>
          <a:xfrm>
            <a:off x="-5105" y="937520"/>
            <a:ext cx="12192000" cy="5456487"/>
          </a:xfrm>
          <a:prstGeom prst="rect">
            <a:avLst/>
          </a:prstGeom>
        </p:spPr>
      </p:pic>
    </p:spTree>
    <p:extLst>
      <p:ext uri="{BB962C8B-B14F-4D97-AF65-F5344CB8AC3E}">
        <p14:creationId xmlns:p14="http://schemas.microsoft.com/office/powerpoint/2010/main" val="336540431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5C6567-1425-BB42-8776-EE99025F9193}"/>
              </a:ext>
            </a:extLst>
          </p:cNvPr>
          <p:cNvSpPr>
            <a:spLocks noGrp="1"/>
          </p:cNvSpPr>
          <p:nvPr>
            <p:ph type="title"/>
          </p:nvPr>
        </p:nvSpPr>
        <p:spPr>
          <a:xfrm>
            <a:off x="1004412" y="379688"/>
            <a:ext cx="4506701" cy="607259"/>
          </a:xfrm>
        </p:spPr>
        <p:txBody>
          <a:bodyPr>
            <a:normAutofit/>
          </a:bodyPr>
          <a:lstStyle/>
          <a:p>
            <a:r>
              <a:rPr lang="en-US" dirty="0" err="1"/>
              <a:t>DisplayBios</a:t>
            </a:r>
            <a:r>
              <a:rPr lang="en-US" dirty="0"/>
              <a:t> Component in App</a:t>
            </a:r>
          </a:p>
        </p:txBody>
      </p:sp>
      <p:pic>
        <p:nvPicPr>
          <p:cNvPr id="4" name="Picture 3">
            <a:extLst>
              <a:ext uri="{FF2B5EF4-FFF2-40B4-BE49-F238E27FC236}">
                <a16:creationId xmlns:a16="http://schemas.microsoft.com/office/drawing/2014/main" id="{069E0EEA-5380-EB4A-B32F-D456F4792966}"/>
              </a:ext>
            </a:extLst>
          </p:cNvPr>
          <p:cNvPicPr>
            <a:picLocks noChangeAspect="1"/>
          </p:cNvPicPr>
          <p:nvPr/>
        </p:nvPicPr>
        <p:blipFill>
          <a:blip r:embed="rId2"/>
          <a:stretch>
            <a:fillRect/>
          </a:stretch>
        </p:blipFill>
        <p:spPr>
          <a:xfrm>
            <a:off x="365415" y="1297459"/>
            <a:ext cx="5811841" cy="4326593"/>
          </a:xfrm>
          <a:prstGeom prst="rect">
            <a:avLst/>
          </a:prstGeom>
        </p:spPr>
      </p:pic>
      <p:pic>
        <p:nvPicPr>
          <p:cNvPr id="3" name="Picture 2">
            <a:extLst>
              <a:ext uri="{FF2B5EF4-FFF2-40B4-BE49-F238E27FC236}">
                <a16:creationId xmlns:a16="http://schemas.microsoft.com/office/drawing/2014/main" id="{913C5284-680C-5942-ADAD-50F12570DB59}"/>
              </a:ext>
            </a:extLst>
          </p:cNvPr>
          <p:cNvPicPr>
            <a:picLocks noChangeAspect="1"/>
          </p:cNvPicPr>
          <p:nvPr/>
        </p:nvPicPr>
        <p:blipFill>
          <a:blip r:embed="rId3"/>
          <a:stretch>
            <a:fillRect/>
          </a:stretch>
        </p:blipFill>
        <p:spPr>
          <a:xfrm>
            <a:off x="7187381" y="1291738"/>
            <a:ext cx="4565836" cy="4410971"/>
          </a:xfrm>
          <a:prstGeom prst="rect">
            <a:avLst/>
          </a:prstGeom>
        </p:spPr>
      </p:pic>
    </p:spTree>
    <p:extLst>
      <p:ext uri="{BB962C8B-B14F-4D97-AF65-F5344CB8AC3E}">
        <p14:creationId xmlns:p14="http://schemas.microsoft.com/office/powerpoint/2010/main" val="82824047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8BA2B9-89E3-8148-96BE-86DE65D3FBAC}"/>
              </a:ext>
            </a:extLst>
          </p:cNvPr>
          <p:cNvSpPr>
            <a:spLocks noGrp="1"/>
          </p:cNvSpPr>
          <p:nvPr>
            <p:ph type="title"/>
          </p:nvPr>
        </p:nvSpPr>
        <p:spPr/>
        <p:txBody>
          <a:bodyPr/>
          <a:lstStyle/>
          <a:p>
            <a:r>
              <a:rPr lang="en-US" dirty="0"/>
              <a:t>Keys Error!</a:t>
            </a:r>
          </a:p>
        </p:txBody>
      </p:sp>
      <p:pic>
        <p:nvPicPr>
          <p:cNvPr id="4" name="Picture 3">
            <a:extLst>
              <a:ext uri="{FF2B5EF4-FFF2-40B4-BE49-F238E27FC236}">
                <a16:creationId xmlns:a16="http://schemas.microsoft.com/office/drawing/2014/main" id="{360A026D-D623-A64B-8E00-780A34575445}"/>
              </a:ext>
            </a:extLst>
          </p:cNvPr>
          <p:cNvPicPr>
            <a:picLocks noChangeAspect="1"/>
          </p:cNvPicPr>
          <p:nvPr/>
        </p:nvPicPr>
        <p:blipFill>
          <a:blip r:embed="rId2"/>
          <a:stretch>
            <a:fillRect/>
          </a:stretch>
        </p:blipFill>
        <p:spPr>
          <a:xfrm>
            <a:off x="0" y="2279022"/>
            <a:ext cx="12192000" cy="2299956"/>
          </a:xfrm>
          <a:prstGeom prst="rect">
            <a:avLst/>
          </a:prstGeom>
        </p:spPr>
      </p:pic>
    </p:spTree>
    <p:extLst>
      <p:ext uri="{BB962C8B-B14F-4D97-AF65-F5344CB8AC3E}">
        <p14:creationId xmlns:p14="http://schemas.microsoft.com/office/powerpoint/2010/main" val="286185768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3CD1251-6DDB-4BD8-BFB1-9E8264645C94}"/>
              </a:ext>
            </a:extLst>
          </p:cNvPr>
          <p:cNvSpPr>
            <a:spLocks noGrp="1"/>
          </p:cNvSpPr>
          <p:nvPr>
            <p:ph type="title"/>
          </p:nvPr>
        </p:nvSpPr>
        <p:spPr>
          <a:xfrm>
            <a:off x="512064" y="1397000"/>
            <a:ext cx="4974336" cy="4801584"/>
          </a:xfrm>
        </p:spPr>
        <p:txBody>
          <a:bodyPr>
            <a:normAutofit/>
          </a:bodyPr>
          <a:lstStyle/>
          <a:p>
            <a:r>
              <a:rPr lang="en-US" sz="2400" b="0" dirty="0">
                <a:solidFill>
                  <a:srgbClr val="C4E3B0"/>
                </a:solidFill>
                <a:latin typeface="+mn-lt"/>
              </a:rPr>
              <a:t>Keys helps  React distinguish items in a list. It helps the React manage the changed items, new items added, or items removed from the list.</a:t>
            </a:r>
            <a:br>
              <a:rPr lang="en-US" sz="2400" b="0" dirty="0">
                <a:solidFill>
                  <a:srgbClr val="C4E3B0"/>
                </a:solidFill>
                <a:latin typeface="+mn-lt"/>
              </a:rPr>
            </a:br>
            <a:br>
              <a:rPr lang="en-US" sz="2400" b="0" dirty="0">
                <a:solidFill>
                  <a:srgbClr val="C4E3B0"/>
                </a:solidFill>
                <a:latin typeface="+mn-lt"/>
              </a:rPr>
            </a:br>
            <a:r>
              <a:rPr lang="en-US" sz="2400" b="0" dirty="0">
                <a:solidFill>
                  <a:srgbClr val="C4E3B0"/>
                </a:solidFill>
                <a:latin typeface="+mn-lt"/>
              </a:rPr>
              <a:t>From an array of objects, you create a new array containing tags, </a:t>
            </a:r>
            <a:br>
              <a:rPr lang="en-US" sz="2400" b="0" dirty="0">
                <a:solidFill>
                  <a:srgbClr val="C4E3B0"/>
                </a:solidFill>
                <a:latin typeface="+mn-lt"/>
              </a:rPr>
            </a:br>
            <a:r>
              <a:rPr lang="en-US" sz="2400" b="0" dirty="0">
                <a:solidFill>
                  <a:srgbClr val="C4E3B0"/>
                </a:solidFill>
                <a:latin typeface="+mn-lt"/>
              </a:rPr>
              <a:t>which should have the key attribute, </a:t>
            </a:r>
            <a:br>
              <a:rPr lang="en-US" sz="2400" b="0" dirty="0">
                <a:solidFill>
                  <a:srgbClr val="C4E3B0"/>
                </a:solidFill>
                <a:latin typeface="+mn-lt"/>
              </a:rPr>
            </a:br>
            <a:r>
              <a:rPr lang="en-US" sz="2400" b="0" dirty="0">
                <a:solidFill>
                  <a:srgbClr val="C4E3B0"/>
                </a:solidFill>
                <a:latin typeface="+mn-lt"/>
              </a:rPr>
              <a:t>and their values are not allowed to be the same.</a:t>
            </a:r>
          </a:p>
        </p:txBody>
      </p:sp>
      <p:sp>
        <p:nvSpPr>
          <p:cNvPr id="5" name="Title 1">
            <a:extLst>
              <a:ext uri="{FF2B5EF4-FFF2-40B4-BE49-F238E27FC236}">
                <a16:creationId xmlns:a16="http://schemas.microsoft.com/office/drawing/2014/main" id="{93CD1251-6DDB-4BD8-BFB1-9E8264645C94}"/>
              </a:ext>
            </a:extLst>
          </p:cNvPr>
          <p:cNvSpPr txBox="1">
            <a:spLocks/>
          </p:cNvSpPr>
          <p:nvPr/>
        </p:nvSpPr>
        <p:spPr>
          <a:xfrm>
            <a:off x="512064" y="453875"/>
            <a:ext cx="11180064" cy="410199"/>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2400" kern="1200">
                <a:solidFill>
                  <a:schemeClr val="tx1"/>
                </a:solidFill>
                <a:latin typeface="Arial" panose="020B0604020202020204" pitchFamily="34" charset="0"/>
                <a:ea typeface="+mj-ea"/>
                <a:cs typeface="Arial" panose="020B0604020202020204" pitchFamily="34" charset="0"/>
              </a:defRPr>
            </a:lvl1pPr>
          </a:lstStyle>
          <a:p>
            <a:r>
              <a:rPr lang="en-US" sz="3200" b="1" dirty="0">
                <a:solidFill>
                  <a:schemeClr val="bg1">
                    <a:lumMod val="85000"/>
                  </a:schemeClr>
                </a:solidFill>
              </a:rPr>
              <a:t>Keys</a:t>
            </a:r>
            <a:endParaRPr lang="en-US" sz="3200" dirty="0">
              <a:solidFill>
                <a:schemeClr val="bg1">
                  <a:lumMod val="85000"/>
                </a:schemeClr>
              </a:solidFill>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67277" y="990601"/>
            <a:ext cx="6021524" cy="5558329"/>
          </a:xfrm>
          <a:prstGeom prst="rect">
            <a:avLst/>
          </a:prstGeom>
        </p:spPr>
      </p:pic>
    </p:spTree>
    <p:extLst>
      <p:ext uri="{BB962C8B-B14F-4D97-AF65-F5344CB8AC3E}">
        <p14:creationId xmlns:p14="http://schemas.microsoft.com/office/powerpoint/2010/main" val="108774822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FD449B-708C-7E46-9E76-ACB79D0A97DE}"/>
              </a:ext>
            </a:extLst>
          </p:cNvPr>
          <p:cNvSpPr>
            <a:spLocks noGrp="1"/>
          </p:cNvSpPr>
          <p:nvPr>
            <p:ph type="title"/>
          </p:nvPr>
        </p:nvSpPr>
        <p:spPr/>
        <p:txBody>
          <a:bodyPr/>
          <a:lstStyle/>
          <a:p>
            <a:pPr algn="ctr"/>
            <a:r>
              <a:rPr lang="en-US" dirty="0"/>
              <a:t>Adding Key to </a:t>
            </a:r>
            <a:r>
              <a:rPr lang="en-US" dirty="0" err="1"/>
              <a:t>DeveloperBio</a:t>
            </a:r>
            <a:r>
              <a:rPr lang="en-US" dirty="0"/>
              <a:t> Component Props in </a:t>
            </a:r>
            <a:r>
              <a:rPr lang="en-US" dirty="0" err="1"/>
              <a:t>DisplayBios.js</a:t>
            </a:r>
            <a:endParaRPr lang="en-US" dirty="0"/>
          </a:p>
        </p:txBody>
      </p:sp>
      <p:pic>
        <p:nvPicPr>
          <p:cNvPr id="4" name="Picture 3">
            <a:extLst>
              <a:ext uri="{FF2B5EF4-FFF2-40B4-BE49-F238E27FC236}">
                <a16:creationId xmlns:a16="http://schemas.microsoft.com/office/drawing/2014/main" id="{EA73B937-F7F8-B24E-BA23-DE0BA9662B2A}"/>
              </a:ext>
            </a:extLst>
          </p:cNvPr>
          <p:cNvPicPr>
            <a:picLocks noChangeAspect="1"/>
          </p:cNvPicPr>
          <p:nvPr/>
        </p:nvPicPr>
        <p:blipFill>
          <a:blip r:embed="rId2"/>
          <a:stretch>
            <a:fillRect/>
          </a:stretch>
        </p:blipFill>
        <p:spPr>
          <a:xfrm>
            <a:off x="1980103" y="1255380"/>
            <a:ext cx="8221584" cy="5068700"/>
          </a:xfrm>
          <a:prstGeom prst="rect">
            <a:avLst/>
          </a:prstGeom>
        </p:spPr>
      </p:pic>
    </p:spTree>
    <p:extLst>
      <p:ext uri="{BB962C8B-B14F-4D97-AF65-F5344CB8AC3E}">
        <p14:creationId xmlns:p14="http://schemas.microsoft.com/office/powerpoint/2010/main" val="29897839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0" y="2616200"/>
            <a:ext cx="12177485" cy="748988"/>
          </a:xfrm>
        </p:spPr>
        <p:txBody>
          <a:bodyPr/>
          <a:lstStyle/>
          <a:p>
            <a:r>
              <a:rPr lang="en-US" dirty="0">
                <a:solidFill>
                  <a:schemeClr val="bg1"/>
                </a:solidFill>
              </a:rPr>
              <a:t>React Components</a:t>
            </a:r>
            <a:endParaRPr lang="en-US" sz="2133" dirty="0">
              <a:solidFill>
                <a:schemeClr val="bg1"/>
              </a:solidFill>
            </a:endParaRPr>
          </a:p>
        </p:txBody>
      </p:sp>
    </p:spTree>
    <p:custDataLst>
      <p:tags r:id="rId1"/>
    </p:custDataLst>
    <p:extLst>
      <p:ext uri="{BB962C8B-B14F-4D97-AF65-F5344CB8AC3E}">
        <p14:creationId xmlns:p14="http://schemas.microsoft.com/office/powerpoint/2010/main" val="391834570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31448" y="2717800"/>
            <a:ext cx="12177485" cy="748988"/>
          </a:xfrm>
        </p:spPr>
        <p:txBody>
          <a:bodyPr/>
          <a:lstStyle/>
          <a:p>
            <a:r>
              <a:rPr lang="en-US" dirty="0">
                <a:solidFill>
                  <a:schemeClr val="bg1"/>
                </a:solidFill>
              </a:rPr>
              <a:t>On Your Own</a:t>
            </a:r>
            <a:endParaRPr lang="en-US" sz="2133" dirty="0">
              <a:solidFill>
                <a:schemeClr val="bg1"/>
              </a:solidFill>
            </a:endParaRPr>
          </a:p>
        </p:txBody>
      </p:sp>
    </p:spTree>
    <p:custDataLst>
      <p:tags r:id="rId1"/>
    </p:custDataLst>
    <p:extLst>
      <p:ext uri="{BB962C8B-B14F-4D97-AF65-F5344CB8AC3E}">
        <p14:creationId xmlns:p14="http://schemas.microsoft.com/office/powerpoint/2010/main" val="277541825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FB86F7-7E54-CF4E-93ED-2C7C8AB57865}"/>
              </a:ext>
            </a:extLst>
          </p:cNvPr>
          <p:cNvSpPr txBox="1">
            <a:spLocks/>
          </p:cNvSpPr>
          <p:nvPr/>
        </p:nvSpPr>
        <p:spPr>
          <a:xfrm>
            <a:off x="497779" y="330261"/>
            <a:ext cx="11186220" cy="60725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chemeClr val="bg1"/>
                </a:solidFill>
              </a:rPr>
              <a:t>On Your Own</a:t>
            </a:r>
          </a:p>
        </p:txBody>
      </p:sp>
      <p:sp>
        <p:nvSpPr>
          <p:cNvPr id="3" name="Text Placeholder 2">
            <a:extLst>
              <a:ext uri="{FF2B5EF4-FFF2-40B4-BE49-F238E27FC236}">
                <a16:creationId xmlns:a16="http://schemas.microsoft.com/office/drawing/2014/main" id="{D605EAA6-999F-B144-979E-52A1424EE3D8}"/>
              </a:ext>
            </a:extLst>
          </p:cNvPr>
          <p:cNvSpPr txBox="1">
            <a:spLocks/>
          </p:cNvSpPr>
          <p:nvPr/>
        </p:nvSpPr>
        <p:spPr>
          <a:xfrm>
            <a:off x="1371231" y="1670265"/>
            <a:ext cx="9213173" cy="182528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742950" indent="-742950">
              <a:buFont typeface="Arial" panose="020B0604020202020204" pitchFamily="34" charset="0"/>
              <a:buAutoNum type="arabicPeriod"/>
            </a:pPr>
            <a:r>
              <a:rPr lang="en-US" dirty="0">
                <a:solidFill>
                  <a:schemeClr val="bg1"/>
                </a:solidFill>
                <a:latin typeface="Arial" panose="020B0604020202020204" pitchFamily="34" charset="0"/>
                <a:cs typeface="Arial" panose="020B0604020202020204" pitchFamily="34" charset="0"/>
              </a:rPr>
              <a:t>Go to </a:t>
            </a:r>
            <a:r>
              <a:rPr lang="en-US" dirty="0">
                <a:solidFill>
                  <a:srgbClr val="FFC000"/>
                </a:solidFill>
                <a:hlinkClick r:id="rId2">
                  <a:extLst>
                    <a:ext uri="{A12FA001-AC4F-418D-AE19-62706E023703}">
                      <ahyp:hlinkClr xmlns:ahyp="http://schemas.microsoft.com/office/drawing/2018/hyperlinkcolor" val="tx"/>
                    </a:ext>
                  </a:extLst>
                </a:hlinkClick>
              </a:rPr>
              <a:t>https://github.com/Cognizant-React/React-Super-Props</a:t>
            </a:r>
            <a:endParaRPr lang="en-US" dirty="0">
              <a:solidFill>
                <a:srgbClr val="FFC000"/>
              </a:solidFill>
              <a:latin typeface="Arial" panose="020B0604020202020204" pitchFamily="34" charset="0"/>
              <a:cs typeface="Arial" panose="020B0604020202020204" pitchFamily="34" charset="0"/>
            </a:endParaRPr>
          </a:p>
          <a:p>
            <a:pPr marL="742950" indent="-742950">
              <a:buFont typeface="+mj-lt"/>
              <a:buAutoNum type="arabicPeriod"/>
            </a:pPr>
            <a:r>
              <a:rPr lang="en-US" dirty="0">
                <a:solidFill>
                  <a:schemeClr val="bg1"/>
                </a:solidFill>
                <a:latin typeface="Arial" panose="020B0604020202020204" pitchFamily="34" charset="0"/>
                <a:cs typeface="Arial" panose="020B0604020202020204" pitchFamily="34" charset="0"/>
              </a:rPr>
              <a:t>Follow the instructions in the </a:t>
            </a:r>
            <a:r>
              <a:rPr lang="en-US" dirty="0" err="1">
                <a:solidFill>
                  <a:schemeClr val="bg1"/>
                </a:solidFill>
                <a:latin typeface="Arial" panose="020B0604020202020204" pitchFamily="34" charset="0"/>
                <a:cs typeface="Arial" panose="020B0604020202020204" pitchFamily="34" charset="0"/>
              </a:rPr>
              <a:t>README.md</a:t>
            </a:r>
            <a:r>
              <a:rPr lang="en-US" dirty="0">
                <a:solidFill>
                  <a:schemeClr val="bg1"/>
                </a:solidFill>
                <a:latin typeface="Arial" panose="020B0604020202020204" pitchFamily="34" charset="0"/>
                <a:cs typeface="Arial" panose="020B0604020202020204" pitchFamily="34" charset="0"/>
              </a:rPr>
              <a:t> file to complete the project.</a:t>
            </a:r>
          </a:p>
        </p:txBody>
      </p:sp>
    </p:spTree>
    <p:extLst>
      <p:ext uri="{BB962C8B-B14F-4D97-AF65-F5344CB8AC3E}">
        <p14:creationId xmlns:p14="http://schemas.microsoft.com/office/powerpoint/2010/main" val="3918499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962400" y="76200"/>
            <a:ext cx="3454400" cy="628185"/>
          </a:xfrm>
          <a:prstGeom prst="rect">
            <a:avLst/>
          </a:prstGeom>
          <a:noFill/>
        </p:spPr>
        <p:txBody>
          <a:bodyPr wrap="square" rtlCol="0">
            <a:spAutoFit/>
          </a:bodyPr>
          <a:lstStyle/>
          <a:p>
            <a:pPr>
              <a:lnSpc>
                <a:spcPts val="4623"/>
              </a:lnSpc>
            </a:pPr>
            <a:r>
              <a:rPr lang="en-US" sz="3200" b="1" dirty="0">
                <a:solidFill>
                  <a:schemeClr val="bg1">
                    <a:lumMod val="95000"/>
                  </a:schemeClr>
                </a:solidFill>
                <a:latin typeface="Arial" panose="020B0604020202020204" pitchFamily="34" charset="0"/>
                <a:cs typeface="Arial" panose="020B0604020202020204" pitchFamily="34" charset="0"/>
              </a:rPr>
              <a:t>Practice Check</a:t>
            </a:r>
          </a:p>
        </p:txBody>
      </p:sp>
      <p:sp>
        <p:nvSpPr>
          <p:cNvPr id="6" name="Rectangle 5"/>
          <p:cNvSpPr/>
          <p:nvPr/>
        </p:nvSpPr>
        <p:spPr>
          <a:xfrm>
            <a:off x="304800" y="685800"/>
            <a:ext cx="11277600" cy="5756641"/>
          </a:xfrm>
          <a:prstGeom prst="rect">
            <a:avLst/>
          </a:prstGeom>
        </p:spPr>
        <p:txBody>
          <a:bodyPr wrap="square">
            <a:spAutoFit/>
          </a:bodyPr>
          <a:lstStyle/>
          <a:p>
            <a:endParaRPr lang="en-US" sz="1867" dirty="0">
              <a:solidFill>
                <a:schemeClr val="bg1">
                  <a:lumMod val="85000"/>
                </a:schemeClr>
              </a:solidFill>
            </a:endParaRPr>
          </a:p>
          <a:p>
            <a:pPr marL="457189" indent="-457189">
              <a:spcAft>
                <a:spcPts val="800"/>
              </a:spcAft>
              <a:buFont typeface="+mj-lt"/>
              <a:buAutoNum type="arabicPeriod"/>
            </a:pPr>
            <a:r>
              <a:rPr lang="en-US" sz="1867" dirty="0">
                <a:solidFill>
                  <a:schemeClr val="bg1">
                    <a:lumMod val="85000"/>
                  </a:schemeClr>
                </a:solidFill>
              </a:rPr>
              <a:t>Suppose there is a &lt;Clock /&gt; component used as: &lt;Clock </a:t>
            </a:r>
            <a:r>
              <a:rPr lang="en-US" sz="1867" dirty="0" err="1">
                <a:solidFill>
                  <a:schemeClr val="bg1">
                    <a:lumMod val="85000"/>
                  </a:schemeClr>
                </a:solidFill>
              </a:rPr>
              <a:t>currentTime</a:t>
            </a:r>
            <a:r>
              <a:rPr lang="en-US" sz="1867" dirty="0">
                <a:solidFill>
                  <a:schemeClr val="bg1">
                    <a:lumMod val="85000"/>
                  </a:schemeClr>
                </a:solidFill>
              </a:rPr>
              <a:t>=’12:01pm' /&gt;</a:t>
            </a:r>
          </a:p>
          <a:p>
            <a:pPr marL="459306" lvl="1">
              <a:spcAft>
                <a:spcPts val="800"/>
              </a:spcAft>
            </a:pPr>
            <a:r>
              <a:rPr lang="en-US" sz="1867" dirty="0">
                <a:solidFill>
                  <a:schemeClr val="bg1">
                    <a:lumMod val="85000"/>
                  </a:schemeClr>
                </a:solidFill>
              </a:rPr>
              <a:t>How would you access the value 12:01pm from inside the component?</a:t>
            </a:r>
          </a:p>
          <a:p>
            <a:pPr marL="457189" indent="-457189">
              <a:buFont typeface="+mj-lt"/>
              <a:buAutoNum type="arabicPeriod"/>
            </a:pPr>
            <a:endParaRPr lang="en-US" sz="1867" dirty="0">
              <a:solidFill>
                <a:schemeClr val="bg1">
                  <a:lumMod val="85000"/>
                </a:schemeClr>
              </a:solidFill>
            </a:endParaRPr>
          </a:p>
          <a:p>
            <a:pPr marL="1066773" lvl="1" indent="-457189">
              <a:buFont typeface="+mj-lt"/>
              <a:buAutoNum type="alphaUcPeriod"/>
            </a:pPr>
            <a:r>
              <a:rPr lang="en-US" sz="1867" dirty="0" err="1">
                <a:solidFill>
                  <a:schemeClr val="bg1">
                    <a:lumMod val="85000"/>
                  </a:schemeClr>
                </a:solidFill>
              </a:rPr>
              <a:t>Clock.currentTime</a:t>
            </a:r>
            <a:endParaRPr lang="en-US" sz="1867" dirty="0">
              <a:solidFill>
                <a:schemeClr val="bg1">
                  <a:lumMod val="85000"/>
                </a:schemeClr>
              </a:solidFill>
            </a:endParaRPr>
          </a:p>
          <a:p>
            <a:pPr marL="1066773" lvl="1" indent="-457189">
              <a:buFont typeface="+mj-lt"/>
              <a:buAutoNum type="alphaUcPeriod"/>
            </a:pPr>
            <a:r>
              <a:rPr lang="en-US" sz="1867" dirty="0" err="1">
                <a:solidFill>
                  <a:schemeClr val="bg1">
                    <a:lumMod val="85000"/>
                  </a:schemeClr>
                </a:solidFill>
              </a:rPr>
              <a:t>currentTime</a:t>
            </a:r>
            <a:endParaRPr lang="en-US" sz="1867" dirty="0">
              <a:solidFill>
                <a:schemeClr val="bg1">
                  <a:lumMod val="85000"/>
                </a:schemeClr>
              </a:solidFill>
            </a:endParaRPr>
          </a:p>
          <a:p>
            <a:pPr marL="1066773" lvl="1" indent="-457189">
              <a:buFont typeface="+mj-lt"/>
              <a:buAutoNum type="alphaUcPeriod"/>
            </a:pPr>
            <a:r>
              <a:rPr lang="en-US" sz="1867" dirty="0" err="1">
                <a:solidFill>
                  <a:schemeClr val="bg1">
                    <a:lumMod val="85000"/>
                  </a:schemeClr>
                </a:solidFill>
              </a:rPr>
              <a:t>this.currentTime</a:t>
            </a:r>
            <a:endParaRPr lang="en-US" sz="1867" dirty="0">
              <a:solidFill>
                <a:schemeClr val="bg1">
                  <a:lumMod val="85000"/>
                </a:schemeClr>
              </a:solidFill>
            </a:endParaRPr>
          </a:p>
          <a:p>
            <a:pPr marL="1066773" lvl="1" indent="-457189">
              <a:buFont typeface="+mj-lt"/>
              <a:buAutoNum type="alphaUcPeriod"/>
            </a:pPr>
            <a:r>
              <a:rPr lang="en-US" sz="1867" dirty="0" err="1">
                <a:solidFill>
                  <a:schemeClr val="bg1">
                    <a:lumMod val="85000"/>
                  </a:schemeClr>
                </a:solidFill>
              </a:rPr>
              <a:t>this.props.currentTime</a:t>
            </a:r>
            <a:endParaRPr lang="en-US" sz="1867" dirty="0">
              <a:solidFill>
                <a:schemeClr val="bg1">
                  <a:lumMod val="85000"/>
                </a:schemeClr>
              </a:solidFill>
            </a:endParaRPr>
          </a:p>
          <a:p>
            <a:pPr marL="457189" indent="-457189">
              <a:buFont typeface="+mj-lt"/>
              <a:buAutoNum type="arabicPeriod"/>
            </a:pPr>
            <a:endParaRPr lang="en-US" sz="1867" dirty="0">
              <a:solidFill>
                <a:schemeClr val="bg1">
                  <a:lumMod val="85000"/>
                </a:schemeClr>
              </a:solidFill>
            </a:endParaRPr>
          </a:p>
          <a:p>
            <a:pPr marL="457189" indent="-457189">
              <a:buFont typeface="+mj-lt"/>
              <a:buAutoNum type="arabicPeriod"/>
            </a:pPr>
            <a:r>
              <a:rPr lang="en-US" sz="1867" dirty="0">
                <a:solidFill>
                  <a:schemeClr val="bg1">
                    <a:lumMod val="85000"/>
                  </a:schemeClr>
                </a:solidFill>
              </a:rPr>
              <a:t>What is true about state in React? Please select all that apply:</a:t>
            </a:r>
          </a:p>
          <a:p>
            <a:endParaRPr lang="en-US" sz="1867" dirty="0">
              <a:solidFill>
                <a:schemeClr val="bg1">
                  <a:lumMod val="85000"/>
                </a:schemeClr>
              </a:solidFill>
            </a:endParaRPr>
          </a:p>
          <a:p>
            <a:pPr marL="1066773" lvl="1" indent="-457189">
              <a:buFont typeface="+mj-lt"/>
              <a:buAutoNum type="alphaUcPeriod"/>
            </a:pPr>
            <a:r>
              <a:rPr lang="en-US" sz="1867" dirty="0">
                <a:solidFill>
                  <a:schemeClr val="bg1">
                    <a:lumMod val="85000"/>
                  </a:schemeClr>
                </a:solidFill>
              </a:rPr>
              <a:t>A component's state can be defined at initialization</a:t>
            </a:r>
          </a:p>
          <a:p>
            <a:pPr marL="1066773" lvl="1" indent="-457189">
              <a:buFont typeface="+mj-lt"/>
              <a:buAutoNum type="alphaUcPeriod"/>
            </a:pPr>
            <a:r>
              <a:rPr lang="en-US" sz="1867" dirty="0">
                <a:solidFill>
                  <a:schemeClr val="bg1">
                    <a:lumMod val="85000"/>
                  </a:schemeClr>
                </a:solidFill>
              </a:rPr>
              <a:t>State is usually passed in from outside components</a:t>
            </a:r>
          </a:p>
          <a:p>
            <a:pPr marL="1066773" lvl="1" indent="-457189">
              <a:buFont typeface="+mj-lt"/>
              <a:buAutoNum type="alphaUcPeriod"/>
            </a:pPr>
            <a:r>
              <a:rPr lang="en-US" sz="1867" dirty="0">
                <a:solidFill>
                  <a:schemeClr val="bg1">
                    <a:lumMod val="85000"/>
                  </a:schemeClr>
                </a:solidFill>
              </a:rPr>
              <a:t>State should be used when you want to store information that will never change</a:t>
            </a:r>
          </a:p>
          <a:p>
            <a:pPr marL="1066773" lvl="1" indent="-457189">
              <a:buFont typeface="+mj-lt"/>
              <a:buAutoNum type="alphaUcPeriod"/>
            </a:pPr>
            <a:r>
              <a:rPr lang="en-US" sz="1867" dirty="0">
                <a:solidFill>
                  <a:schemeClr val="bg1">
                    <a:lumMod val="85000"/>
                  </a:schemeClr>
                </a:solidFill>
              </a:rPr>
              <a:t>A component can alter its own internal state</a:t>
            </a:r>
          </a:p>
          <a:p>
            <a:pPr marL="457189" indent="-457189">
              <a:buFont typeface="+mj-lt"/>
              <a:buAutoNum type="alphaUcPeriod"/>
            </a:pPr>
            <a:endParaRPr lang="en-US" sz="1867" dirty="0">
              <a:solidFill>
                <a:schemeClr val="bg1">
                  <a:lumMod val="85000"/>
                </a:schemeClr>
              </a:solidFill>
            </a:endParaRPr>
          </a:p>
          <a:p>
            <a:endParaRPr lang="en-US" sz="1867" dirty="0">
              <a:solidFill>
                <a:schemeClr val="bg1">
                  <a:lumMod val="85000"/>
                </a:schemeClr>
              </a:solidFill>
            </a:endParaRPr>
          </a:p>
          <a:p>
            <a:endParaRPr lang="en-US" sz="1867" dirty="0">
              <a:solidFill>
                <a:schemeClr val="bg1">
                  <a:lumMod val="85000"/>
                </a:schemeClr>
              </a:solidFill>
            </a:endParaRPr>
          </a:p>
          <a:p>
            <a:endParaRPr lang="en-US" sz="1867" dirty="0">
              <a:solidFill>
                <a:schemeClr val="bg1">
                  <a:lumMod val="85000"/>
                </a:schemeClr>
              </a:solidFill>
              <a:latin typeface="Merriweather Sans"/>
            </a:endParaRPr>
          </a:p>
        </p:txBody>
      </p:sp>
      <p:pic>
        <p:nvPicPr>
          <p:cNvPr id="7" name="Picture 6"/>
          <p:cNvPicPr>
            <a:picLocks noChangeAspect="1"/>
          </p:cNvPicPr>
          <p:nvPr/>
        </p:nvPicPr>
        <p:blipFill rotWithShape="1">
          <a:blip r:embed="rId4">
            <a:extLst>
              <a:ext uri="{28A0092B-C50C-407E-A947-70E740481C1C}">
                <a14:useLocalDpi xmlns:a14="http://schemas.microsoft.com/office/drawing/2010/main" val="0"/>
              </a:ext>
            </a:extLst>
          </a:blip>
          <a:srcRect l="24392" t="18144" r="27671" b="16102"/>
          <a:stretch/>
        </p:blipFill>
        <p:spPr>
          <a:xfrm>
            <a:off x="10261600" y="4294688"/>
            <a:ext cx="1887256" cy="2588713"/>
          </a:xfrm>
          <a:prstGeom prst="rect">
            <a:avLst/>
          </a:prstGeom>
        </p:spPr>
      </p:pic>
    </p:spTree>
    <p:custDataLst>
      <p:tags r:id="rId1"/>
    </p:custDataLst>
    <p:extLst>
      <p:ext uri="{BB962C8B-B14F-4D97-AF65-F5344CB8AC3E}">
        <p14:creationId xmlns:p14="http://schemas.microsoft.com/office/powerpoint/2010/main" val="250546200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sp>
        <p:nvSpPr>
          <p:cNvPr id="8" name="Title 7"/>
          <p:cNvSpPr>
            <a:spLocks noGrp="1"/>
          </p:cNvSpPr>
          <p:nvPr>
            <p:ph type="title"/>
          </p:nvPr>
        </p:nvSpPr>
        <p:spPr>
          <a:xfrm>
            <a:off x="436730" y="18148"/>
            <a:ext cx="11186220" cy="607259"/>
          </a:xfrm>
        </p:spPr>
        <p:txBody>
          <a:bodyPr/>
          <a:lstStyle/>
          <a:p>
            <a:pPr algn="ctr"/>
            <a:r>
              <a:rPr lang="en-US" dirty="0"/>
              <a:t>Review</a:t>
            </a:r>
          </a:p>
        </p:txBody>
      </p:sp>
      <p:sp>
        <p:nvSpPr>
          <p:cNvPr id="15" name="TextBox 14">
            <a:extLst>
              <a:ext uri="{FF2B5EF4-FFF2-40B4-BE49-F238E27FC236}">
                <a16:creationId xmlns:a16="http://schemas.microsoft.com/office/drawing/2014/main" id="{EB9BFFD5-501D-424A-804E-56C0D59D6638}"/>
              </a:ext>
            </a:extLst>
          </p:cNvPr>
          <p:cNvSpPr txBox="1"/>
          <p:nvPr/>
        </p:nvSpPr>
        <p:spPr>
          <a:xfrm>
            <a:off x="614555" y="1498600"/>
            <a:ext cx="11186220" cy="3352800"/>
          </a:xfrm>
          <a:prstGeom prst="rect">
            <a:avLst/>
          </a:prstGeom>
        </p:spPr>
        <p:txBody>
          <a:bodyPr vert="horz">
            <a:normAutofit/>
          </a:bodyPr>
          <a:lstStyle>
            <a:defPPr>
              <a:defRPr lang="en-US"/>
            </a:defPPr>
            <a:lvl1pPr indent="0" defTabSz="457200">
              <a:spcBef>
                <a:spcPct val="20000"/>
              </a:spcBef>
              <a:buFont typeface="Arial"/>
              <a:buNone/>
              <a:defRPr sz="2800" baseline="0">
                <a:solidFill>
                  <a:schemeClr val="bg2"/>
                </a:solidFill>
              </a:defRPr>
            </a:lvl1pPr>
            <a:lvl2pPr marL="228600" indent="-227013" defTabSz="457200">
              <a:spcBef>
                <a:spcPct val="20000"/>
              </a:spcBef>
              <a:buClr>
                <a:schemeClr val="accent2"/>
              </a:buClr>
              <a:buFont typeface="Arial"/>
              <a:buChar char="•"/>
              <a:defRPr sz="2400">
                <a:solidFill>
                  <a:schemeClr val="bg2"/>
                </a:solidFill>
              </a:defRPr>
            </a:lvl2pPr>
            <a:lvl3pPr marL="287338" indent="-166688" defTabSz="457200">
              <a:spcBef>
                <a:spcPct val="20000"/>
              </a:spcBef>
              <a:buClr>
                <a:schemeClr val="accent2"/>
              </a:buClr>
              <a:buFont typeface="Arial"/>
              <a:buChar char="•"/>
              <a:defRPr sz="2000">
                <a:solidFill>
                  <a:schemeClr val="bg2"/>
                </a:solidFill>
              </a:defRPr>
            </a:lvl3pPr>
            <a:lvl4pPr marL="393700" indent="-176213" defTabSz="457200">
              <a:spcBef>
                <a:spcPct val="20000"/>
              </a:spcBef>
              <a:buClr>
                <a:schemeClr val="accent2"/>
              </a:buClr>
              <a:buFont typeface="Arial"/>
              <a:buChar char="•"/>
              <a:defRPr>
                <a:solidFill>
                  <a:schemeClr val="bg2"/>
                </a:solidFill>
              </a:defRPr>
            </a:lvl4pPr>
            <a:lvl5pPr marL="512763" indent="-176213" defTabSz="457200">
              <a:spcBef>
                <a:spcPct val="20000"/>
              </a:spcBef>
              <a:buClr>
                <a:schemeClr val="accent2"/>
              </a:buClr>
              <a:buFont typeface="Arial"/>
              <a:buChar char="•"/>
              <a:defRPr>
                <a:solidFill>
                  <a:schemeClr val="bg2"/>
                </a:solidFill>
              </a:defRPr>
            </a:lvl5pPr>
            <a:lvl6pPr marL="2514600" indent="-228600" defTabSz="457200">
              <a:spcBef>
                <a:spcPct val="20000"/>
              </a:spcBef>
              <a:buFont typeface="Arial"/>
              <a:buChar char="•"/>
              <a:defRPr sz="2000"/>
            </a:lvl6pPr>
            <a:lvl7pPr marL="2971800" indent="-228600" defTabSz="457200">
              <a:spcBef>
                <a:spcPct val="20000"/>
              </a:spcBef>
              <a:buFont typeface="Arial"/>
              <a:buChar char="•"/>
              <a:defRPr sz="2000"/>
            </a:lvl7pPr>
            <a:lvl8pPr marL="3429000" indent="-228600" defTabSz="457200">
              <a:spcBef>
                <a:spcPct val="20000"/>
              </a:spcBef>
              <a:buFont typeface="Arial"/>
              <a:buChar char="•"/>
              <a:defRPr sz="2000"/>
            </a:lvl8pPr>
            <a:lvl9pPr marL="3886200" indent="-228600" defTabSz="457200">
              <a:spcBef>
                <a:spcPct val="20000"/>
              </a:spcBef>
              <a:buFont typeface="Arial"/>
              <a:buChar char="•"/>
              <a:defRPr sz="2000"/>
            </a:lvl9pPr>
          </a:lstStyle>
          <a:p>
            <a:pPr marL="609585" indent="-609585">
              <a:buFont typeface="Arial" panose="020B0604020202020204" pitchFamily="34" charset="0"/>
              <a:buChar char="•"/>
            </a:pPr>
            <a:r>
              <a:rPr lang="en-US" sz="3733" dirty="0"/>
              <a:t>Functional Components</a:t>
            </a:r>
          </a:p>
          <a:p>
            <a:pPr marL="609585" indent="-609585">
              <a:buFont typeface="Arial" panose="020B0604020202020204" pitchFamily="34" charset="0"/>
              <a:buChar char="•"/>
            </a:pPr>
            <a:r>
              <a:rPr lang="en-US" sz="3733" dirty="0"/>
              <a:t>Class Components</a:t>
            </a:r>
          </a:p>
          <a:p>
            <a:pPr marL="609585" indent="-609585">
              <a:buFont typeface="Arial" panose="020B0604020202020204" pitchFamily="34" charset="0"/>
              <a:buChar char="•"/>
            </a:pPr>
            <a:r>
              <a:rPr lang="en-US" sz="3733" dirty="0"/>
              <a:t>State</a:t>
            </a:r>
          </a:p>
          <a:p>
            <a:pPr marL="609585" indent="-609585">
              <a:buFont typeface="Arial" panose="020B0604020202020204" pitchFamily="34" charset="0"/>
              <a:buChar char="•"/>
            </a:pPr>
            <a:r>
              <a:rPr lang="en-US" sz="3733" dirty="0"/>
              <a:t>Props</a:t>
            </a:r>
          </a:p>
        </p:txBody>
      </p:sp>
    </p:spTree>
    <p:custDataLst>
      <p:tags r:id="rId1"/>
    </p:custDataLst>
    <p:extLst>
      <p:ext uri="{BB962C8B-B14F-4D97-AF65-F5344CB8AC3E}">
        <p14:creationId xmlns:p14="http://schemas.microsoft.com/office/powerpoint/2010/main" val="2744763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Course Objective:</a:t>
            </a:r>
          </a:p>
        </p:txBody>
      </p:sp>
      <p:sp>
        <p:nvSpPr>
          <p:cNvPr id="3" name="Text Placeholder 2"/>
          <p:cNvSpPr>
            <a:spLocks noGrp="1"/>
          </p:cNvSpPr>
          <p:nvPr>
            <p:ph type="body" sz="quarter" idx="13"/>
          </p:nvPr>
        </p:nvSpPr>
        <p:spPr>
          <a:xfrm>
            <a:off x="507999" y="1137830"/>
            <a:ext cx="11176004" cy="3638451"/>
          </a:xfrm>
        </p:spPr>
        <p:txBody>
          <a:bodyPr>
            <a:normAutofit/>
          </a:bodyPr>
          <a:lstStyle/>
          <a:p>
            <a:r>
              <a:rPr lang="en-US" sz="2400" dirty="0"/>
              <a:t>At the end this 120 min session, you will be able to</a:t>
            </a:r>
          </a:p>
          <a:p>
            <a:endParaRPr lang="en-US" sz="2400" dirty="0"/>
          </a:p>
          <a:p>
            <a:pPr marL="609585" indent="-609585">
              <a:buFont typeface="Wingdings" panose="05000000000000000000" pitchFamily="2" charset="2"/>
              <a:buChar char="Ø"/>
            </a:pPr>
            <a:r>
              <a:rPr lang="en-US" sz="2400" dirty="0"/>
              <a:t>Summarize the difference between functional and class components </a:t>
            </a:r>
          </a:p>
          <a:p>
            <a:pPr marL="609585" indent="-609585">
              <a:buFont typeface="Wingdings" panose="05000000000000000000" pitchFamily="2" charset="2"/>
              <a:buChar char="Ø"/>
            </a:pPr>
            <a:r>
              <a:rPr lang="en-US" sz="2400" dirty="0"/>
              <a:t>Create a functional component and a class component</a:t>
            </a:r>
          </a:p>
          <a:p>
            <a:pPr marL="609585" indent="-609585">
              <a:buFont typeface="Wingdings" panose="05000000000000000000" pitchFamily="2" charset="2"/>
              <a:buChar char="Ø"/>
            </a:pPr>
            <a:r>
              <a:rPr lang="en-US" sz="2400" dirty="0"/>
              <a:t>Add state to a class component</a:t>
            </a:r>
          </a:p>
          <a:p>
            <a:pPr marL="609585" indent="-609585">
              <a:buFont typeface="Wingdings" panose="05000000000000000000" pitchFamily="2" charset="2"/>
              <a:buChar char="Ø"/>
            </a:pPr>
            <a:r>
              <a:rPr lang="en-US" sz="2400" dirty="0"/>
              <a:t>Pass props to a component</a:t>
            </a:r>
          </a:p>
          <a:p>
            <a:endParaRPr lang="en-US" dirty="0"/>
          </a:p>
        </p:txBody>
      </p:sp>
    </p:spTree>
    <p:extLst>
      <p:ext uri="{BB962C8B-B14F-4D97-AF65-F5344CB8AC3E}">
        <p14:creationId xmlns:p14="http://schemas.microsoft.com/office/powerpoint/2010/main" val="21112314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gradFill>
          <a:gsLst>
            <a:gs pos="0">
              <a:srgbClr val="0E2D3F"/>
            </a:gs>
            <a:gs pos="100000">
              <a:srgbClr val="0A0D16"/>
            </a:gs>
          </a:gsLst>
          <a:lin ang="5400000" scaled="0"/>
        </a:gra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3"/>
          </p:nvPr>
        </p:nvSpPr>
        <p:spPr/>
        <p:txBody>
          <a:bodyPr/>
          <a:lstStyle/>
          <a:p>
            <a:r>
              <a:rPr lang="en-US" dirty="0"/>
              <a:t>What are the challenges to the one-way flow of data in React?</a:t>
            </a:r>
          </a:p>
          <a:p>
            <a:r>
              <a:rPr lang="en-US" dirty="0"/>
              <a:t>What are the benefits?</a:t>
            </a:r>
          </a:p>
        </p:txBody>
      </p:sp>
    </p:spTree>
    <p:custDataLst>
      <p:tags r:id="rId1"/>
    </p:custDataLst>
    <p:extLst>
      <p:ext uri="{BB962C8B-B14F-4D97-AF65-F5344CB8AC3E}">
        <p14:creationId xmlns:p14="http://schemas.microsoft.com/office/powerpoint/2010/main" val="163936504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117601" y="1600200"/>
            <a:ext cx="4821529" cy="914400"/>
          </a:xfrm>
        </p:spPr>
        <p:txBody>
          <a:bodyPr>
            <a:noAutofit/>
          </a:bodyPr>
          <a:lstStyle/>
          <a:p>
            <a:r>
              <a:rPr lang="en-US" sz="5867" dirty="0">
                <a:solidFill>
                  <a:schemeClr val="bg1">
                    <a:lumMod val="85000"/>
                  </a:schemeClr>
                </a:solidFill>
              </a:rPr>
              <a:t>Thank You</a:t>
            </a:r>
          </a:p>
        </p:txBody>
      </p:sp>
    </p:spTree>
    <p:custDataLst>
      <p:tags r:id="rId1"/>
    </p:custDataLst>
    <p:extLst>
      <p:ext uri="{BB962C8B-B14F-4D97-AF65-F5344CB8AC3E}">
        <p14:creationId xmlns:p14="http://schemas.microsoft.com/office/powerpoint/2010/main" val="3866030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Diagram 6"/>
          <p:cNvGraphicFramePr/>
          <p:nvPr/>
        </p:nvGraphicFramePr>
        <p:xfrm>
          <a:off x="2133600" y="2514600"/>
          <a:ext cx="7569200" cy="338530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8" name="Rectangle 7"/>
          <p:cNvSpPr/>
          <p:nvPr/>
        </p:nvSpPr>
        <p:spPr>
          <a:xfrm>
            <a:off x="982133" y="1689893"/>
            <a:ext cx="10972800" cy="1200329"/>
          </a:xfrm>
          <a:prstGeom prst="rect">
            <a:avLst/>
          </a:prstGeom>
        </p:spPr>
        <p:txBody>
          <a:bodyPr wrap="square">
            <a:spAutoFit/>
          </a:bodyPr>
          <a:lstStyle/>
          <a:p>
            <a:pPr lvl="0"/>
            <a:r>
              <a:rPr lang="en-US" sz="2400" dirty="0">
                <a:solidFill>
                  <a:srgbClr val="C4E3B0"/>
                </a:solidFill>
              </a:rPr>
              <a:t>A component is a JavaScript class or function that optionally accepts inputs i.e. properties (props) and returns a React element (DOM) that describes how a section of the UI  should appear.</a:t>
            </a:r>
          </a:p>
        </p:txBody>
      </p:sp>
      <p:sp>
        <p:nvSpPr>
          <p:cNvPr id="9" name="TextBox 8"/>
          <p:cNvSpPr txBox="1"/>
          <p:nvPr/>
        </p:nvSpPr>
        <p:spPr>
          <a:xfrm>
            <a:off x="1016000" y="450903"/>
            <a:ext cx="4064000" cy="584775"/>
          </a:xfrm>
          <a:prstGeom prst="rect">
            <a:avLst/>
          </a:prstGeom>
          <a:noFill/>
        </p:spPr>
        <p:txBody>
          <a:bodyPr wrap="square" rtlCol="0">
            <a:spAutoFit/>
          </a:bodyPr>
          <a:lstStyle/>
          <a:p>
            <a:r>
              <a:rPr lang="en-US" sz="3200" b="1" spc="67" dirty="0">
                <a:ln w="0"/>
                <a:solidFill>
                  <a:schemeClr val="bg2"/>
                </a:solidFill>
                <a:effectLst>
                  <a:innerShdw blurRad="63500" dist="50800" dir="13500000">
                    <a:srgbClr val="000000">
                      <a:alpha val="50000"/>
                    </a:srgbClr>
                  </a:innerShdw>
                </a:effectLst>
              </a:rPr>
              <a:t>Component</a:t>
            </a:r>
          </a:p>
        </p:txBody>
      </p:sp>
    </p:spTree>
    <p:custDataLst>
      <p:tags r:id="rId1"/>
    </p:custDataLst>
    <p:extLst>
      <p:ext uri="{BB962C8B-B14F-4D97-AF65-F5344CB8AC3E}">
        <p14:creationId xmlns:p14="http://schemas.microsoft.com/office/powerpoint/2010/main" val="35370010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txBox="1">
            <a:spLocks/>
          </p:cNvSpPr>
          <p:nvPr/>
        </p:nvSpPr>
        <p:spPr>
          <a:xfrm>
            <a:off x="899886" y="810816"/>
            <a:ext cx="10450285" cy="1317177"/>
          </a:xfrm>
          <a:prstGeom prst="rect">
            <a:avLst/>
          </a:prstGeom>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IN" sz="2400" dirty="0">
                <a:solidFill>
                  <a:srgbClr val="C4E3B0"/>
                </a:solidFill>
              </a:rPr>
              <a:t>An application's UI can be split up into smaller components where each component has its own code, structure</a:t>
            </a:r>
          </a:p>
        </p:txBody>
      </p:sp>
      <p:pic>
        <p:nvPicPr>
          <p:cNvPr id="5" name="Picture 4" descr="pic1.PNG"/>
          <p:cNvPicPr>
            <a:picLocks noChangeAspect="1"/>
          </p:cNvPicPr>
          <p:nvPr/>
        </p:nvPicPr>
        <p:blipFill rotWithShape="1">
          <a:blip r:embed="rId3"/>
          <a:srcRect l="29426" t="29001" r="31015" b="4553"/>
          <a:stretch/>
        </p:blipFill>
        <p:spPr>
          <a:xfrm>
            <a:off x="3962400" y="3124200"/>
            <a:ext cx="3251200" cy="2540000"/>
          </a:xfrm>
          <a:prstGeom prst="rect">
            <a:avLst/>
          </a:prstGeom>
          <a:ln>
            <a:solidFill>
              <a:schemeClr val="tx2"/>
            </a:solidFill>
          </a:ln>
        </p:spPr>
      </p:pic>
      <p:grpSp>
        <p:nvGrpSpPr>
          <p:cNvPr id="7" name="Group 6">
            <a:extLst>
              <a:ext uri="{FF2B5EF4-FFF2-40B4-BE49-F238E27FC236}">
                <a16:creationId xmlns:a16="http://schemas.microsoft.com/office/drawing/2014/main" id="{84F239F7-D4C5-D949-9FAB-703AB1540858}"/>
              </a:ext>
            </a:extLst>
          </p:cNvPr>
          <p:cNvGrpSpPr/>
          <p:nvPr/>
        </p:nvGrpSpPr>
        <p:grpSpPr>
          <a:xfrm>
            <a:off x="969507" y="3064722"/>
            <a:ext cx="2089111" cy="728557"/>
            <a:chOff x="489" y="1745"/>
            <a:chExt cx="1364753" cy="879077"/>
          </a:xfrm>
        </p:grpSpPr>
        <p:sp>
          <p:nvSpPr>
            <p:cNvPr id="8" name="Rounded Rectangle 7">
              <a:extLst>
                <a:ext uri="{FF2B5EF4-FFF2-40B4-BE49-F238E27FC236}">
                  <a16:creationId xmlns:a16="http://schemas.microsoft.com/office/drawing/2014/main" id="{6A113FBE-B953-FF4F-B071-120B4951440F}"/>
                </a:ext>
              </a:extLst>
            </p:cNvPr>
            <p:cNvSpPr/>
            <p:nvPr/>
          </p:nvSpPr>
          <p:spPr>
            <a:xfrm>
              <a:off x="489" y="1745"/>
              <a:ext cx="1364753" cy="879077"/>
            </a:xfrm>
            <a:prstGeom prst="roundRect">
              <a:avLst>
                <a:gd name="adj" fmla="val 10000"/>
              </a:avLst>
            </a:prstGeom>
            <a:noFill/>
            <a:ln>
              <a:solidFill>
                <a:schemeClr val="bg1">
                  <a:lumMod val="65000"/>
                </a:schemeClr>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9" name="Rounded Rectangle 4">
              <a:extLst>
                <a:ext uri="{FF2B5EF4-FFF2-40B4-BE49-F238E27FC236}">
                  <a16:creationId xmlns:a16="http://schemas.microsoft.com/office/drawing/2014/main" id="{BDDC7BAA-1660-7F41-B74C-3C34344B2862}"/>
                </a:ext>
              </a:extLst>
            </p:cNvPr>
            <p:cNvSpPr txBox="1"/>
            <p:nvPr/>
          </p:nvSpPr>
          <p:spPr>
            <a:xfrm>
              <a:off x="26236" y="27492"/>
              <a:ext cx="1313259" cy="82758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6680" tIns="106680" rIns="106680" bIns="106680" numCol="1" spcCol="1270" anchor="ctr" anchorCtr="0">
              <a:noAutofit/>
            </a:bodyPr>
            <a:lstStyle/>
            <a:p>
              <a:pPr algn="ctr" defTabSz="1244569">
                <a:lnSpc>
                  <a:spcPct val="90000"/>
                </a:lnSpc>
                <a:spcBef>
                  <a:spcPct val="0"/>
                </a:spcBef>
                <a:spcAft>
                  <a:spcPct val="35000"/>
                </a:spcAft>
              </a:pPr>
              <a:r>
                <a:rPr lang="en-US" sz="2667" dirty="0">
                  <a:solidFill>
                    <a:schemeClr val="bg1">
                      <a:lumMod val="85000"/>
                    </a:schemeClr>
                  </a:solidFill>
                </a:rPr>
                <a:t>&lt;one/&gt;</a:t>
              </a:r>
            </a:p>
          </p:txBody>
        </p:sp>
      </p:grpSp>
      <p:grpSp>
        <p:nvGrpSpPr>
          <p:cNvPr id="10" name="Group 9">
            <a:extLst>
              <a:ext uri="{FF2B5EF4-FFF2-40B4-BE49-F238E27FC236}">
                <a16:creationId xmlns:a16="http://schemas.microsoft.com/office/drawing/2014/main" id="{10DE70CC-DE45-B544-8D04-12CEFAD778FA}"/>
              </a:ext>
            </a:extLst>
          </p:cNvPr>
          <p:cNvGrpSpPr/>
          <p:nvPr/>
        </p:nvGrpSpPr>
        <p:grpSpPr>
          <a:xfrm>
            <a:off x="7960001" y="5188507"/>
            <a:ext cx="3492273" cy="582811"/>
            <a:chOff x="979" y="1875480"/>
            <a:chExt cx="4266220" cy="879077"/>
          </a:xfrm>
        </p:grpSpPr>
        <p:sp>
          <p:nvSpPr>
            <p:cNvPr id="23" name="Rounded Rectangle 22">
              <a:extLst>
                <a:ext uri="{FF2B5EF4-FFF2-40B4-BE49-F238E27FC236}">
                  <a16:creationId xmlns:a16="http://schemas.microsoft.com/office/drawing/2014/main" id="{5F639F14-6E68-F745-9F21-FD5E990065A6}"/>
                </a:ext>
              </a:extLst>
            </p:cNvPr>
            <p:cNvSpPr/>
            <p:nvPr/>
          </p:nvSpPr>
          <p:spPr>
            <a:xfrm>
              <a:off x="979" y="1875480"/>
              <a:ext cx="4266220" cy="879077"/>
            </a:xfrm>
            <a:prstGeom prst="roundRect">
              <a:avLst>
                <a:gd name="adj" fmla="val 10000"/>
              </a:avLst>
            </a:prstGeom>
            <a:noFill/>
            <a:ln>
              <a:solidFill>
                <a:schemeClr val="bg1">
                  <a:lumMod val="65000"/>
                </a:schemeClr>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24" name="Rounded Rectangle 4">
              <a:extLst>
                <a:ext uri="{FF2B5EF4-FFF2-40B4-BE49-F238E27FC236}">
                  <a16:creationId xmlns:a16="http://schemas.microsoft.com/office/drawing/2014/main" id="{60ABB6B1-3503-D842-9378-1991FFEA0F48}"/>
                </a:ext>
              </a:extLst>
            </p:cNvPr>
            <p:cNvSpPr txBox="1"/>
            <p:nvPr/>
          </p:nvSpPr>
          <p:spPr>
            <a:xfrm>
              <a:off x="26726" y="1901227"/>
              <a:ext cx="4214726" cy="82758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98120" tIns="198120" rIns="198120" bIns="198120" numCol="1" spcCol="1270" anchor="ctr" anchorCtr="0">
              <a:noAutofit/>
            </a:bodyPr>
            <a:lstStyle/>
            <a:p>
              <a:pPr algn="ctr" defTabSz="2311342">
                <a:lnSpc>
                  <a:spcPct val="90000"/>
                </a:lnSpc>
                <a:spcBef>
                  <a:spcPct val="0"/>
                </a:spcBef>
                <a:spcAft>
                  <a:spcPct val="35000"/>
                </a:spcAft>
              </a:pPr>
              <a:r>
                <a:rPr lang="en-US" sz="2667" dirty="0">
                  <a:solidFill>
                    <a:schemeClr val="bg1">
                      <a:lumMod val="85000"/>
                    </a:schemeClr>
                  </a:solidFill>
                </a:rPr>
                <a:t>&lt;Six/&gt;</a:t>
              </a:r>
            </a:p>
          </p:txBody>
        </p:sp>
      </p:grpSp>
      <p:grpSp>
        <p:nvGrpSpPr>
          <p:cNvPr id="11" name="Group 10">
            <a:extLst>
              <a:ext uri="{FF2B5EF4-FFF2-40B4-BE49-F238E27FC236}">
                <a16:creationId xmlns:a16="http://schemas.microsoft.com/office/drawing/2014/main" id="{343BF8F2-A60F-8147-B40D-F65C6AA90B09}"/>
              </a:ext>
            </a:extLst>
          </p:cNvPr>
          <p:cNvGrpSpPr/>
          <p:nvPr/>
        </p:nvGrpSpPr>
        <p:grpSpPr>
          <a:xfrm>
            <a:off x="7878982" y="3039990"/>
            <a:ext cx="3492273" cy="609061"/>
            <a:chOff x="489" y="956082"/>
            <a:chExt cx="2786827" cy="879077"/>
          </a:xfrm>
        </p:grpSpPr>
        <p:sp>
          <p:nvSpPr>
            <p:cNvPr id="21" name="Rounded Rectangle 20">
              <a:extLst>
                <a:ext uri="{FF2B5EF4-FFF2-40B4-BE49-F238E27FC236}">
                  <a16:creationId xmlns:a16="http://schemas.microsoft.com/office/drawing/2014/main" id="{04B9F43A-D0BB-E04C-B2A4-715AC7F9F260}"/>
                </a:ext>
              </a:extLst>
            </p:cNvPr>
            <p:cNvSpPr/>
            <p:nvPr/>
          </p:nvSpPr>
          <p:spPr>
            <a:xfrm>
              <a:off x="489" y="956082"/>
              <a:ext cx="2786827" cy="879077"/>
            </a:xfrm>
            <a:prstGeom prst="roundRect">
              <a:avLst>
                <a:gd name="adj" fmla="val 10000"/>
              </a:avLst>
            </a:prstGeom>
            <a:noFill/>
            <a:ln>
              <a:solidFill>
                <a:schemeClr val="bg1">
                  <a:lumMod val="65000"/>
                </a:schemeClr>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22" name="Rounded Rectangle 6">
              <a:extLst>
                <a:ext uri="{FF2B5EF4-FFF2-40B4-BE49-F238E27FC236}">
                  <a16:creationId xmlns:a16="http://schemas.microsoft.com/office/drawing/2014/main" id="{F45347B3-C8DA-1B48-A183-765A54A0FDEF}"/>
                </a:ext>
              </a:extLst>
            </p:cNvPr>
            <p:cNvSpPr txBox="1"/>
            <p:nvPr/>
          </p:nvSpPr>
          <p:spPr>
            <a:xfrm>
              <a:off x="26236" y="981829"/>
              <a:ext cx="2735333" cy="82758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27000" tIns="127000" rIns="127000" bIns="127000" numCol="1" spcCol="1270" anchor="ctr" anchorCtr="0">
              <a:noAutofit/>
            </a:bodyPr>
            <a:lstStyle/>
            <a:p>
              <a:pPr algn="ctr" defTabSz="1481630">
                <a:lnSpc>
                  <a:spcPct val="90000"/>
                </a:lnSpc>
                <a:spcBef>
                  <a:spcPct val="0"/>
                </a:spcBef>
                <a:spcAft>
                  <a:spcPct val="35000"/>
                </a:spcAft>
              </a:pPr>
              <a:r>
                <a:rPr lang="en-US" sz="2667" dirty="0">
                  <a:solidFill>
                    <a:schemeClr val="bg1">
                      <a:lumMod val="85000"/>
                    </a:schemeClr>
                  </a:solidFill>
                </a:rPr>
                <a:t>&lt;Four/&gt;</a:t>
              </a:r>
            </a:p>
          </p:txBody>
        </p:sp>
      </p:grpSp>
      <p:grpSp>
        <p:nvGrpSpPr>
          <p:cNvPr id="12" name="Group 11">
            <a:extLst>
              <a:ext uri="{FF2B5EF4-FFF2-40B4-BE49-F238E27FC236}">
                <a16:creationId xmlns:a16="http://schemas.microsoft.com/office/drawing/2014/main" id="{A983C46F-03B6-234A-8E93-5334751FE0A5}"/>
              </a:ext>
            </a:extLst>
          </p:cNvPr>
          <p:cNvGrpSpPr/>
          <p:nvPr/>
        </p:nvGrpSpPr>
        <p:grpSpPr>
          <a:xfrm>
            <a:off x="1070469" y="4119980"/>
            <a:ext cx="1916903" cy="728557"/>
            <a:chOff x="1422563" y="1745"/>
            <a:chExt cx="1364753" cy="879077"/>
          </a:xfrm>
        </p:grpSpPr>
        <p:sp>
          <p:nvSpPr>
            <p:cNvPr id="19" name="Rounded Rectangle 18">
              <a:extLst>
                <a:ext uri="{FF2B5EF4-FFF2-40B4-BE49-F238E27FC236}">
                  <a16:creationId xmlns:a16="http://schemas.microsoft.com/office/drawing/2014/main" id="{4F48641B-FA41-A04F-8C3E-4DEF5784C9DF}"/>
                </a:ext>
              </a:extLst>
            </p:cNvPr>
            <p:cNvSpPr/>
            <p:nvPr/>
          </p:nvSpPr>
          <p:spPr>
            <a:xfrm>
              <a:off x="1422563" y="1745"/>
              <a:ext cx="1364753" cy="879077"/>
            </a:xfrm>
            <a:prstGeom prst="roundRect">
              <a:avLst>
                <a:gd name="adj" fmla="val 10000"/>
              </a:avLst>
            </a:prstGeom>
            <a:noFill/>
            <a:ln>
              <a:solidFill>
                <a:schemeClr val="bg1">
                  <a:lumMod val="65000"/>
                </a:schemeClr>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20" name="Rounded Rectangle 8">
              <a:extLst>
                <a:ext uri="{FF2B5EF4-FFF2-40B4-BE49-F238E27FC236}">
                  <a16:creationId xmlns:a16="http://schemas.microsoft.com/office/drawing/2014/main" id="{950FB140-F5BC-8743-9947-A7DB59652985}"/>
                </a:ext>
              </a:extLst>
            </p:cNvPr>
            <p:cNvSpPr txBox="1"/>
            <p:nvPr/>
          </p:nvSpPr>
          <p:spPr>
            <a:xfrm>
              <a:off x="1448310" y="27492"/>
              <a:ext cx="1313259" cy="82758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6680" tIns="106680" rIns="106680" bIns="106680" numCol="1" spcCol="1270" anchor="ctr" anchorCtr="0">
              <a:noAutofit/>
            </a:bodyPr>
            <a:lstStyle/>
            <a:p>
              <a:pPr algn="ctr" defTabSz="1244569">
                <a:lnSpc>
                  <a:spcPct val="90000"/>
                </a:lnSpc>
                <a:spcBef>
                  <a:spcPct val="0"/>
                </a:spcBef>
                <a:spcAft>
                  <a:spcPct val="35000"/>
                </a:spcAft>
              </a:pPr>
              <a:r>
                <a:rPr lang="en-US" sz="2667" dirty="0">
                  <a:solidFill>
                    <a:schemeClr val="bg1">
                      <a:lumMod val="85000"/>
                    </a:schemeClr>
                  </a:solidFill>
                </a:rPr>
                <a:t>&lt;Two/&gt;</a:t>
              </a:r>
            </a:p>
          </p:txBody>
        </p:sp>
      </p:grpSp>
      <p:grpSp>
        <p:nvGrpSpPr>
          <p:cNvPr id="13" name="Group 12">
            <a:extLst>
              <a:ext uri="{FF2B5EF4-FFF2-40B4-BE49-F238E27FC236}">
                <a16:creationId xmlns:a16="http://schemas.microsoft.com/office/drawing/2014/main" id="{FF413879-13E6-B849-99DC-A97B2721C97F}"/>
              </a:ext>
            </a:extLst>
          </p:cNvPr>
          <p:cNvGrpSpPr/>
          <p:nvPr/>
        </p:nvGrpSpPr>
        <p:grpSpPr>
          <a:xfrm>
            <a:off x="8801277" y="4102911"/>
            <a:ext cx="1809724" cy="582811"/>
            <a:chOff x="2901956" y="956082"/>
            <a:chExt cx="1364753" cy="879077"/>
          </a:xfrm>
        </p:grpSpPr>
        <p:sp>
          <p:nvSpPr>
            <p:cNvPr id="17" name="Rounded Rectangle 16">
              <a:extLst>
                <a:ext uri="{FF2B5EF4-FFF2-40B4-BE49-F238E27FC236}">
                  <a16:creationId xmlns:a16="http://schemas.microsoft.com/office/drawing/2014/main" id="{D48347EF-25AF-9941-84F1-4473C6A5D53B}"/>
                </a:ext>
              </a:extLst>
            </p:cNvPr>
            <p:cNvSpPr/>
            <p:nvPr/>
          </p:nvSpPr>
          <p:spPr>
            <a:xfrm>
              <a:off x="2901956" y="956082"/>
              <a:ext cx="1364753" cy="879077"/>
            </a:xfrm>
            <a:prstGeom prst="roundRect">
              <a:avLst>
                <a:gd name="adj" fmla="val 10000"/>
              </a:avLst>
            </a:prstGeom>
            <a:noFill/>
            <a:ln>
              <a:solidFill>
                <a:schemeClr val="bg1">
                  <a:lumMod val="65000"/>
                </a:schemeClr>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18" name="Rounded Rectangle 10">
              <a:extLst>
                <a:ext uri="{FF2B5EF4-FFF2-40B4-BE49-F238E27FC236}">
                  <a16:creationId xmlns:a16="http://schemas.microsoft.com/office/drawing/2014/main" id="{166ADD80-D4EE-4748-85C8-C501426AD900}"/>
                </a:ext>
              </a:extLst>
            </p:cNvPr>
            <p:cNvSpPr txBox="1"/>
            <p:nvPr/>
          </p:nvSpPr>
          <p:spPr>
            <a:xfrm>
              <a:off x="2927703" y="981829"/>
              <a:ext cx="1313259" cy="82758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27000" tIns="127000" rIns="127000" bIns="127000" numCol="1" spcCol="1270" anchor="ctr" anchorCtr="0">
              <a:noAutofit/>
            </a:bodyPr>
            <a:lstStyle/>
            <a:p>
              <a:pPr algn="ctr" defTabSz="1481630">
                <a:lnSpc>
                  <a:spcPct val="90000"/>
                </a:lnSpc>
                <a:spcBef>
                  <a:spcPct val="0"/>
                </a:spcBef>
                <a:spcAft>
                  <a:spcPct val="35000"/>
                </a:spcAft>
              </a:pPr>
              <a:r>
                <a:rPr lang="en-US" sz="2667" dirty="0">
                  <a:solidFill>
                    <a:schemeClr val="bg1">
                      <a:lumMod val="85000"/>
                    </a:schemeClr>
                  </a:solidFill>
                </a:rPr>
                <a:t>&lt;Five/&gt;</a:t>
              </a:r>
            </a:p>
          </p:txBody>
        </p:sp>
      </p:grpSp>
      <p:grpSp>
        <p:nvGrpSpPr>
          <p:cNvPr id="14" name="Group 13">
            <a:extLst>
              <a:ext uri="{FF2B5EF4-FFF2-40B4-BE49-F238E27FC236}">
                <a16:creationId xmlns:a16="http://schemas.microsoft.com/office/drawing/2014/main" id="{DDC87113-C22B-5840-ABB4-AE8D16FA7D45}"/>
              </a:ext>
            </a:extLst>
          </p:cNvPr>
          <p:cNvGrpSpPr/>
          <p:nvPr/>
        </p:nvGrpSpPr>
        <p:grpSpPr>
          <a:xfrm>
            <a:off x="928738" y="5203968"/>
            <a:ext cx="2200361" cy="551888"/>
            <a:chOff x="2901956" y="1745"/>
            <a:chExt cx="1364753" cy="879077"/>
          </a:xfrm>
        </p:grpSpPr>
        <p:sp>
          <p:nvSpPr>
            <p:cNvPr id="15" name="Rounded Rectangle 14">
              <a:extLst>
                <a:ext uri="{FF2B5EF4-FFF2-40B4-BE49-F238E27FC236}">
                  <a16:creationId xmlns:a16="http://schemas.microsoft.com/office/drawing/2014/main" id="{C77D12CA-3D4A-2A4D-9221-60D4F6C142A0}"/>
                </a:ext>
              </a:extLst>
            </p:cNvPr>
            <p:cNvSpPr/>
            <p:nvPr/>
          </p:nvSpPr>
          <p:spPr>
            <a:xfrm>
              <a:off x="2901956" y="1745"/>
              <a:ext cx="1364753" cy="879077"/>
            </a:xfrm>
            <a:prstGeom prst="roundRect">
              <a:avLst>
                <a:gd name="adj" fmla="val 10000"/>
              </a:avLst>
            </a:prstGeom>
            <a:noFill/>
            <a:ln>
              <a:solidFill>
                <a:schemeClr val="bg1">
                  <a:lumMod val="65000"/>
                </a:schemeClr>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16" name="Rounded Rectangle 12">
              <a:extLst>
                <a:ext uri="{FF2B5EF4-FFF2-40B4-BE49-F238E27FC236}">
                  <a16:creationId xmlns:a16="http://schemas.microsoft.com/office/drawing/2014/main" id="{084D8983-0179-4F4D-B8FF-0ABFE1B98566}"/>
                </a:ext>
              </a:extLst>
            </p:cNvPr>
            <p:cNvSpPr txBox="1"/>
            <p:nvPr/>
          </p:nvSpPr>
          <p:spPr>
            <a:xfrm>
              <a:off x="2927703" y="27492"/>
              <a:ext cx="1313259" cy="82758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6680" tIns="106680" rIns="106680" bIns="106680" numCol="1" spcCol="1270" anchor="ctr" anchorCtr="0">
              <a:noAutofit/>
            </a:bodyPr>
            <a:lstStyle/>
            <a:p>
              <a:pPr algn="ctr" defTabSz="1244569">
                <a:lnSpc>
                  <a:spcPct val="90000"/>
                </a:lnSpc>
                <a:spcBef>
                  <a:spcPct val="0"/>
                </a:spcBef>
                <a:spcAft>
                  <a:spcPct val="35000"/>
                </a:spcAft>
              </a:pPr>
              <a:r>
                <a:rPr lang="en-US" sz="2667" dirty="0">
                  <a:solidFill>
                    <a:schemeClr val="bg1">
                      <a:lumMod val="85000"/>
                    </a:schemeClr>
                  </a:solidFill>
                </a:rPr>
                <a:t>&lt;Three/&gt;</a:t>
              </a:r>
            </a:p>
          </p:txBody>
        </p:sp>
      </p:grpSp>
      <p:sp>
        <p:nvSpPr>
          <p:cNvPr id="3" name="TextBox 2">
            <a:extLst>
              <a:ext uri="{FF2B5EF4-FFF2-40B4-BE49-F238E27FC236}">
                <a16:creationId xmlns:a16="http://schemas.microsoft.com/office/drawing/2014/main" id="{53B85B7C-6A94-7B4C-9E77-EF90C8E87F08}"/>
              </a:ext>
            </a:extLst>
          </p:cNvPr>
          <p:cNvSpPr txBox="1"/>
          <p:nvPr/>
        </p:nvSpPr>
        <p:spPr>
          <a:xfrm>
            <a:off x="4775200" y="2547547"/>
            <a:ext cx="1625600" cy="461665"/>
          </a:xfrm>
          <a:prstGeom prst="rect">
            <a:avLst/>
          </a:prstGeom>
          <a:noFill/>
        </p:spPr>
        <p:txBody>
          <a:bodyPr wrap="square" rtlCol="0">
            <a:spAutoFit/>
          </a:bodyPr>
          <a:lstStyle/>
          <a:p>
            <a:r>
              <a:rPr lang="en-US" sz="2400" dirty="0">
                <a:solidFill>
                  <a:schemeClr val="bg1">
                    <a:lumMod val="95000"/>
                  </a:schemeClr>
                </a:solidFill>
              </a:rPr>
              <a:t>&lt; App /&gt;</a:t>
            </a:r>
          </a:p>
        </p:txBody>
      </p:sp>
    </p:spTree>
    <p:extLst>
      <p:ext uri="{BB962C8B-B14F-4D97-AF65-F5344CB8AC3E}">
        <p14:creationId xmlns:p14="http://schemas.microsoft.com/office/powerpoint/2010/main" val="39100159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pic1.PNG">
            <a:extLst>
              <a:ext uri="{FF2B5EF4-FFF2-40B4-BE49-F238E27FC236}">
                <a16:creationId xmlns:a16="http://schemas.microsoft.com/office/drawing/2014/main" id="{AE666D79-20CF-AD4C-AFC7-58944CD85C81}"/>
              </a:ext>
            </a:extLst>
          </p:cNvPr>
          <p:cNvPicPr>
            <a:picLocks noChangeAspect="1"/>
          </p:cNvPicPr>
          <p:nvPr/>
        </p:nvPicPr>
        <p:blipFill rotWithShape="1">
          <a:blip r:embed="rId3"/>
          <a:srcRect l="29426" t="29001" r="31015" b="4553"/>
          <a:stretch/>
        </p:blipFill>
        <p:spPr>
          <a:xfrm>
            <a:off x="3557069" y="1754677"/>
            <a:ext cx="5201920" cy="4064000"/>
          </a:xfrm>
          <a:prstGeom prst="rect">
            <a:avLst/>
          </a:prstGeom>
          <a:ln>
            <a:solidFill>
              <a:schemeClr val="tx2"/>
            </a:solidFill>
          </a:ln>
        </p:spPr>
      </p:pic>
      <p:sp>
        <p:nvSpPr>
          <p:cNvPr id="4" name="Content Placeholder 2"/>
          <p:cNvSpPr txBox="1">
            <a:spLocks/>
          </p:cNvSpPr>
          <p:nvPr/>
        </p:nvSpPr>
        <p:spPr>
          <a:xfrm>
            <a:off x="1422401" y="685801"/>
            <a:ext cx="10002415" cy="812800"/>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buFont typeface="Arial"/>
              <a:buNone/>
            </a:pPr>
            <a:r>
              <a:rPr lang="en-IN" sz="2133" dirty="0">
                <a:solidFill>
                  <a:srgbClr val="C4E3B0"/>
                </a:solidFill>
              </a:rPr>
              <a:t>All these components can be integrated together to build one application.</a:t>
            </a:r>
          </a:p>
          <a:p>
            <a:pPr marL="0" indent="0">
              <a:buNone/>
            </a:pPr>
            <a:r>
              <a:rPr lang="en-US" sz="2133" dirty="0">
                <a:solidFill>
                  <a:srgbClr val="C4E3B0"/>
                </a:solidFill>
              </a:rPr>
              <a:t>These components can be easily updated without disturbing rest of Application.</a:t>
            </a:r>
            <a:endParaRPr lang="en-IN" sz="2133" dirty="0">
              <a:solidFill>
                <a:srgbClr val="C4E3B0"/>
              </a:solidFill>
            </a:endParaRPr>
          </a:p>
          <a:p>
            <a:endParaRPr lang="en-US" sz="2133" dirty="0">
              <a:solidFill>
                <a:srgbClr val="C4E3B0"/>
              </a:solidFill>
            </a:endParaRPr>
          </a:p>
          <a:p>
            <a:pPr>
              <a:buFont typeface="Arial"/>
              <a:buNone/>
            </a:pPr>
            <a:endParaRPr lang="en-IN" sz="2133" dirty="0">
              <a:solidFill>
                <a:srgbClr val="C4E3B0"/>
              </a:solidFill>
            </a:endParaRPr>
          </a:p>
        </p:txBody>
      </p:sp>
      <p:graphicFrame>
        <p:nvGraphicFramePr>
          <p:cNvPr id="11" name="Diagram 10"/>
          <p:cNvGraphicFramePr/>
          <p:nvPr/>
        </p:nvGraphicFramePr>
        <p:xfrm>
          <a:off x="3860800" y="2717800"/>
          <a:ext cx="4470400" cy="293529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6133370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ent-Up Arrow 1">
            <a:extLst>
              <a:ext uri="{FF2B5EF4-FFF2-40B4-BE49-F238E27FC236}">
                <a16:creationId xmlns:a16="http://schemas.microsoft.com/office/drawing/2014/main" id="{322DBA4C-0977-6444-A558-AA04CE1386FA}"/>
              </a:ext>
            </a:extLst>
          </p:cNvPr>
          <p:cNvSpPr/>
          <p:nvPr/>
        </p:nvSpPr>
        <p:spPr>
          <a:xfrm rot="10800000">
            <a:off x="3537020" y="3602019"/>
            <a:ext cx="762000" cy="508000"/>
          </a:xfrm>
          <a:prstGeom prst="bentUpArrow">
            <a:avLst>
              <a:gd name="adj1" fmla="val 12369"/>
              <a:gd name="adj2" fmla="val 25000"/>
              <a:gd name="adj3" fmla="val 25000"/>
            </a:avLst>
          </a:prstGeom>
          <a:solidFill>
            <a:schemeClr val="bg1">
              <a:lumMod val="75000"/>
            </a:schemeClr>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4" name="Content Placeholder 2"/>
          <p:cNvSpPr txBox="1">
            <a:spLocks/>
          </p:cNvSpPr>
          <p:nvPr/>
        </p:nvSpPr>
        <p:spPr>
          <a:xfrm>
            <a:off x="406400" y="505521"/>
            <a:ext cx="11582400" cy="2438400"/>
          </a:xfrm>
          <a:prstGeom prst="rect">
            <a:avLst/>
          </a:prstGeom>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IN" sz="2400" dirty="0">
                <a:solidFill>
                  <a:srgbClr val="C4E3B0"/>
                </a:solidFill>
              </a:rPr>
              <a:t>Components in React basically returns a piece of JSX code which tells what should be rendered on the screen. In React there are two main types of components:</a:t>
            </a:r>
          </a:p>
          <a:p>
            <a:pPr>
              <a:buFont typeface="Arial"/>
              <a:buNone/>
            </a:pPr>
            <a:endParaRPr lang="en-IN" sz="2400" dirty="0">
              <a:solidFill>
                <a:srgbClr val="C4E3B0"/>
              </a:solidFill>
            </a:endParaRPr>
          </a:p>
          <a:p>
            <a:pPr marL="914377" lvl="1">
              <a:buFont typeface="Arial" panose="020B0604020202020204" pitchFamily="34" charset="0"/>
              <a:buChar char="•"/>
            </a:pPr>
            <a:r>
              <a:rPr lang="en-IN" sz="2400" dirty="0">
                <a:solidFill>
                  <a:srgbClr val="C4E3B0"/>
                </a:solidFill>
              </a:rPr>
              <a:t>Functional Components</a:t>
            </a:r>
          </a:p>
          <a:p>
            <a:pPr marL="914377" lvl="1">
              <a:buFont typeface="Arial" panose="020B0604020202020204" pitchFamily="34" charset="0"/>
              <a:buChar char="•"/>
            </a:pPr>
            <a:r>
              <a:rPr lang="en-IN" sz="2400" dirty="0">
                <a:solidFill>
                  <a:srgbClr val="C4E3B0"/>
                </a:solidFill>
              </a:rPr>
              <a:t>Class Components</a:t>
            </a:r>
          </a:p>
        </p:txBody>
      </p:sp>
      <p:sp>
        <p:nvSpPr>
          <p:cNvPr id="3" name="Bent-Up Arrow 2">
            <a:extLst>
              <a:ext uri="{FF2B5EF4-FFF2-40B4-BE49-F238E27FC236}">
                <a16:creationId xmlns:a16="http://schemas.microsoft.com/office/drawing/2014/main" id="{B6399F79-8FD8-2641-B44A-4E3A52EEB74B}"/>
              </a:ext>
            </a:extLst>
          </p:cNvPr>
          <p:cNvSpPr/>
          <p:nvPr/>
        </p:nvSpPr>
        <p:spPr>
          <a:xfrm flipV="1">
            <a:off x="7299602" y="3602020"/>
            <a:ext cx="761999" cy="508001"/>
          </a:xfrm>
          <a:prstGeom prst="bentUpArrow">
            <a:avLst>
              <a:gd name="adj1" fmla="val 12368"/>
              <a:gd name="adj2" fmla="val 25000"/>
              <a:gd name="adj3" fmla="val 25000"/>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pic>
        <p:nvPicPr>
          <p:cNvPr id="7" name="Picture 6">
            <a:extLst>
              <a:ext uri="{FF2B5EF4-FFF2-40B4-BE49-F238E27FC236}">
                <a16:creationId xmlns:a16="http://schemas.microsoft.com/office/drawing/2014/main" id="{FD55E20E-E944-A64C-AA50-C2CD272065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7665" y="3602018"/>
            <a:ext cx="1616755" cy="2166199"/>
          </a:xfrm>
          <a:prstGeom prst="rect">
            <a:avLst/>
          </a:prstGeom>
        </p:spPr>
      </p:pic>
      <p:pic>
        <p:nvPicPr>
          <p:cNvPr id="9" name="Picture 8">
            <a:extLst>
              <a:ext uri="{FF2B5EF4-FFF2-40B4-BE49-F238E27FC236}">
                <a16:creationId xmlns:a16="http://schemas.microsoft.com/office/drawing/2014/main" id="{29CF0FF2-79CF-A743-87C4-3A721791B48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946011" y="3856019"/>
            <a:ext cx="2570516" cy="1905317"/>
          </a:xfrm>
          <a:prstGeom prst="rect">
            <a:avLst/>
          </a:prstGeom>
        </p:spPr>
      </p:pic>
      <p:sp>
        <p:nvSpPr>
          <p:cNvPr id="11" name="Oval 10">
            <a:extLst>
              <a:ext uri="{FF2B5EF4-FFF2-40B4-BE49-F238E27FC236}">
                <a16:creationId xmlns:a16="http://schemas.microsoft.com/office/drawing/2014/main" id="{9174FC8E-1E36-2D4A-91F4-84CD048B498B}"/>
              </a:ext>
            </a:extLst>
          </p:cNvPr>
          <p:cNvSpPr/>
          <p:nvPr/>
        </p:nvSpPr>
        <p:spPr>
          <a:xfrm>
            <a:off x="4470401" y="3022601"/>
            <a:ext cx="2618241" cy="1158836"/>
          </a:xfrm>
          <a:prstGeom prst="ellipse">
            <a:avLst/>
          </a:prstGeom>
          <a:solidFill>
            <a:schemeClr val="accent4">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867" dirty="0">
                <a:solidFill>
                  <a:schemeClr val="bg1"/>
                </a:solidFill>
                <a:latin typeface="Century Gothic" panose="020B0502020202020204" pitchFamily="34" charset="0"/>
              </a:rPr>
              <a:t>Component</a:t>
            </a:r>
            <a:endParaRPr lang="en-US" sz="2133" dirty="0">
              <a:solidFill>
                <a:schemeClr val="bg1"/>
              </a:solidFill>
              <a:latin typeface="Century Gothic" panose="020B0502020202020204" pitchFamily="34" charset="0"/>
            </a:endParaRPr>
          </a:p>
        </p:txBody>
      </p:sp>
      <p:sp>
        <p:nvSpPr>
          <p:cNvPr id="12" name="Rounded Rectangle 11">
            <a:extLst>
              <a:ext uri="{FF2B5EF4-FFF2-40B4-BE49-F238E27FC236}">
                <a16:creationId xmlns:a16="http://schemas.microsoft.com/office/drawing/2014/main" id="{BDF302FA-C37D-4147-8272-C41035DCD532}"/>
              </a:ext>
            </a:extLst>
          </p:cNvPr>
          <p:cNvSpPr/>
          <p:nvPr/>
        </p:nvSpPr>
        <p:spPr>
          <a:xfrm>
            <a:off x="2595068" y="4338793"/>
            <a:ext cx="2133600" cy="508000"/>
          </a:xfrm>
          <a:prstGeom prst="roundRect">
            <a:avLst/>
          </a:prstGeom>
          <a:solidFill>
            <a:schemeClr val="accent6">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133" dirty="0">
                <a:solidFill>
                  <a:schemeClr val="bg1">
                    <a:lumMod val="85000"/>
                  </a:schemeClr>
                </a:solidFill>
                <a:latin typeface="Century Gothic" panose="020B0502020202020204" pitchFamily="34" charset="0"/>
              </a:rPr>
              <a:t>Functional</a:t>
            </a:r>
          </a:p>
        </p:txBody>
      </p:sp>
      <p:sp>
        <p:nvSpPr>
          <p:cNvPr id="13" name="Rounded Rectangle 12">
            <a:extLst>
              <a:ext uri="{FF2B5EF4-FFF2-40B4-BE49-F238E27FC236}">
                <a16:creationId xmlns:a16="http://schemas.microsoft.com/office/drawing/2014/main" id="{56DF98B5-8D71-DE4C-B6F8-6EB608752E8C}"/>
              </a:ext>
            </a:extLst>
          </p:cNvPr>
          <p:cNvSpPr/>
          <p:nvPr/>
        </p:nvSpPr>
        <p:spPr>
          <a:xfrm>
            <a:off x="6728861" y="4338793"/>
            <a:ext cx="2133600" cy="508000"/>
          </a:xfrm>
          <a:prstGeom prst="roundRect">
            <a:avLst/>
          </a:prstGeom>
          <a:solidFill>
            <a:schemeClr val="accent6">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133" dirty="0">
                <a:solidFill>
                  <a:schemeClr val="bg1">
                    <a:lumMod val="85000"/>
                  </a:schemeClr>
                </a:solidFill>
                <a:latin typeface="Century Gothic" panose="020B0502020202020204" pitchFamily="34" charset="0"/>
              </a:rPr>
              <a:t>Class</a:t>
            </a:r>
            <a:endParaRPr lang="en-US" sz="2400" dirty="0">
              <a:solidFill>
                <a:schemeClr val="bg1">
                  <a:lumMod val="85000"/>
                </a:schemeClr>
              </a:solidFill>
              <a:latin typeface="Century Gothic" panose="020B0502020202020204" pitchFamily="34" charset="0"/>
            </a:endParaRPr>
          </a:p>
        </p:txBody>
      </p:sp>
    </p:spTree>
    <p:extLst>
      <p:ext uri="{BB962C8B-B14F-4D97-AF65-F5344CB8AC3E}">
        <p14:creationId xmlns:p14="http://schemas.microsoft.com/office/powerpoint/2010/main" val="158424906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2161</TotalTime>
  <Words>1286</Words>
  <Application>Microsoft Office PowerPoint</Application>
  <PresentationFormat>Widescreen</PresentationFormat>
  <Paragraphs>244</Paragraphs>
  <Slides>56</Slides>
  <Notes>33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56</vt:i4>
      </vt:variant>
    </vt:vector>
  </HeadingPairs>
  <TitlesOfParts>
    <vt:vector size="64" baseType="lpstr">
      <vt:lpstr>Andale Mono</vt:lpstr>
      <vt:lpstr>Arial</vt:lpstr>
      <vt:lpstr>Calibri</vt:lpstr>
      <vt:lpstr>Calibri Light</vt:lpstr>
      <vt:lpstr>Century Gothic</vt:lpstr>
      <vt:lpstr>Merriweather Sans</vt:lpstr>
      <vt:lpstr>Wingdings</vt:lpstr>
      <vt:lpstr>Office Theme</vt:lpstr>
      <vt:lpstr>PowerPoint Presentation</vt:lpstr>
      <vt:lpstr>Course Objective: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Functional Component</vt:lpstr>
      <vt:lpstr>PowerPoint Presentation</vt:lpstr>
      <vt:lpstr>Two ways two create a functional component:   Traditional Function   Arrow Function (like a lamda)   </vt:lpstr>
      <vt:lpstr>&lt;ComponentName /&gt; - syntax to use a React Component</vt:lpstr>
      <vt:lpstr>Code Along Practice – Developer Bio Component</vt:lpstr>
      <vt:lpstr>1. DeveloperBio Functional Component</vt:lpstr>
      <vt:lpstr>2. Add Component to App</vt:lpstr>
      <vt:lpstr>2. Add Component to App</vt:lpstr>
      <vt:lpstr>Finished product</vt:lpstr>
      <vt:lpstr>PowerPoint Presentation</vt:lpstr>
      <vt:lpstr>Props</vt:lpstr>
      <vt:lpstr>Pass Props Inside Component Usage</vt:lpstr>
      <vt:lpstr>Pass Props into Component Constructor and Use as a Parameter</vt:lpstr>
      <vt:lpstr>Result</vt:lpstr>
      <vt:lpstr>Code Along Practice – Passing Props</vt:lpstr>
      <vt:lpstr>#1</vt:lpstr>
      <vt:lpstr>#2</vt:lpstr>
      <vt:lpstr>PowerPoint Presentation</vt:lpstr>
      <vt:lpstr>Scenario</vt:lpstr>
      <vt:lpstr>Class Components</vt:lpstr>
      <vt:lpstr>PowerPoint Presentation</vt:lpstr>
      <vt:lpstr>PowerPoint Presentation</vt:lpstr>
      <vt:lpstr>PowerPoint Presentation</vt:lpstr>
      <vt:lpstr>PowerPoint Presentation</vt:lpstr>
      <vt:lpstr>PowerPoint Presentation</vt:lpstr>
      <vt:lpstr>PowerPoint Presentation</vt:lpstr>
      <vt:lpstr>Passing State as Props</vt:lpstr>
      <vt:lpstr>Passing State as Props</vt:lpstr>
      <vt:lpstr>In  JavaScript, you want to create a new array from an available array by converting each element of the original array to create the corresponding element of the new array, you can use map() method.    For example, you may have an array of objects that you want to map to a React component that displays that object’s properties.  </vt:lpstr>
      <vt:lpstr>Difference between Props and State</vt:lpstr>
      <vt:lpstr>Which type of component to use?</vt:lpstr>
      <vt:lpstr>Code Along Practice – BiosDisplay</vt:lpstr>
      <vt:lpstr>Developer Model</vt:lpstr>
      <vt:lpstr>DisplayBios Class Component</vt:lpstr>
      <vt:lpstr>Display Developer from props</vt:lpstr>
      <vt:lpstr>DisplayBios Component in App</vt:lpstr>
      <vt:lpstr>Keys Error!</vt:lpstr>
      <vt:lpstr>Keys helps  React distinguish items in a list. It helps the React manage the changed items, new items added, or items removed from the list.  From an array of objects, you create a new array containing tags,  which should have the key attribute,  and their values are not allowed to be the same.</vt:lpstr>
      <vt:lpstr>Adding Key to DeveloperBio Component Props in DisplayBios.js</vt:lpstr>
      <vt:lpstr>PowerPoint Presentation</vt:lpstr>
      <vt:lpstr>PowerPoint Presentation</vt:lpstr>
      <vt:lpstr>PowerPoint Presentation</vt:lpstr>
      <vt:lpstr>Review</vt:lpstr>
      <vt:lpstr>Course Objective:</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Monroe, Jason (Cognizant)</dc:creator>
  <cp:lastModifiedBy>Jason Monroe</cp:lastModifiedBy>
  <cp:revision>45</cp:revision>
  <dcterms:created xsi:type="dcterms:W3CDTF">2019-12-05T00:16:50Z</dcterms:created>
  <dcterms:modified xsi:type="dcterms:W3CDTF">2020-03-12T15:42:35Z</dcterms:modified>
</cp:coreProperties>
</file>